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4v" ContentType="video/unknown"/>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324" r:id="rId2"/>
    <p:sldId id="257" r:id="rId3"/>
    <p:sldId id="259" r:id="rId4"/>
    <p:sldId id="260" r:id="rId5"/>
    <p:sldId id="322" r:id="rId6"/>
    <p:sldId id="261" r:id="rId7"/>
    <p:sldId id="263" r:id="rId8"/>
    <p:sldId id="264" r:id="rId9"/>
    <p:sldId id="262" r:id="rId10"/>
    <p:sldId id="265" r:id="rId11"/>
    <p:sldId id="267" r:id="rId12"/>
    <p:sldId id="268" r:id="rId13"/>
    <p:sldId id="271" r:id="rId14"/>
    <p:sldId id="272" r:id="rId15"/>
    <p:sldId id="273" r:id="rId16"/>
    <p:sldId id="282" r:id="rId17"/>
    <p:sldId id="283" r:id="rId18"/>
    <p:sldId id="284" r:id="rId19"/>
    <p:sldId id="286" r:id="rId20"/>
    <p:sldId id="287" r:id="rId21"/>
    <p:sldId id="316" r:id="rId22"/>
    <p:sldId id="319" r:id="rId23"/>
    <p:sldId id="320" r:id="rId24"/>
    <p:sldId id="289" r:id="rId25"/>
    <p:sldId id="292" r:id="rId26"/>
    <p:sldId id="293" r:id="rId27"/>
    <p:sldId id="295" r:id="rId28"/>
    <p:sldId id="297" r:id="rId29"/>
    <p:sldId id="299" r:id="rId30"/>
    <p:sldId id="305" r:id="rId31"/>
    <p:sldId id="321" r:id="rId32"/>
    <p:sldId id="318" r:id="rId33"/>
    <p:sldId id="313" r:id="rId34"/>
    <p:sldId id="315" r:id="rId35"/>
    <p:sldId id="314" r:id="rId36"/>
    <p:sldId id="312" r:id="rId37"/>
    <p:sldId id="327" r:id="rId38"/>
    <p:sldId id="323" r:id="rId39"/>
    <p:sldId id="326" r:id="rId40"/>
  </p:sldIdLst>
  <p:sldSz cx="16256000" cy="9144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lvl1pPr>
    <a:lvl2pPr marL="0" marR="0" indent="27940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lvl2pPr>
    <a:lvl3pPr marL="0" marR="0" indent="57150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lvl3pPr>
    <a:lvl4pPr marL="0" marR="0" indent="85090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lvl4pPr>
    <a:lvl5pPr marL="0" marR="0" indent="114300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lvl5pPr>
    <a:lvl6pPr marL="0" marR="0" indent="142240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lvl6pPr>
    <a:lvl7pPr marL="0" marR="0" indent="171450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lvl7pPr>
    <a:lvl8pPr marL="0" marR="0" indent="199390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lvl8pPr>
    <a:lvl9pPr marL="0" marR="0" indent="228600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n"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a:tcStyle>
        <a:tcBdr/>
        <a:fill>
          <a:solidFill>
            <a:srgbClr val="EFF1F3"/>
          </a:solidFill>
        </a:fill>
      </a:tcStyle>
    </a:band2H>
    <a:firstCol>
      <a:tcTxStyle b="on"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firstCol>
    <a:lastRow>
      <a:tcTxStyle b="on"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lastRow>
    <a:firstRow>
      <a:tcTxStyle b="on"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539" autoAdjust="0"/>
  </p:normalViewPr>
  <p:slideViewPr>
    <p:cSldViewPr snapToGrid="0">
      <p:cViewPr varScale="1">
        <p:scale>
          <a:sx n="45" d="100"/>
          <a:sy n="45" d="100"/>
        </p:scale>
        <p:origin x="1104" y="42"/>
      </p:cViewPr>
      <p:guideLst/>
    </p:cSldViewPr>
  </p:slideViewPr>
  <p:notesTextViewPr>
    <p:cViewPr>
      <p:scale>
        <a:sx n="1" d="1"/>
        <a:sy n="1" d="1"/>
      </p:scale>
      <p:origin x="0" y="0"/>
    </p:cViewPr>
  </p:notesTextViewPr>
  <p:notesViewPr>
    <p:cSldViewPr snapToGrid="0">
      <p:cViewPr varScale="1">
        <p:scale>
          <a:sx n="45" d="100"/>
          <a:sy n="45" d="100"/>
        </p:scale>
        <p:origin x="1824" y="4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2" name="Shape 72"/>
          <p:cNvSpPr>
            <a:spLocks noGrp="1"/>
          </p:cNvSpPr>
          <p:nvPr>
            <p:ph type="body" sz="quarter" idx="1"/>
          </p:nvPr>
        </p:nvSpPr>
        <p:spPr>
          <a:xfrm>
            <a:off x="685800" y="4295553"/>
            <a:ext cx="5486400" cy="4465674"/>
          </a:xfrm>
          <a:prstGeom prst="rect">
            <a:avLst/>
          </a:prstGeom>
        </p:spPr>
        <p:txBody>
          <a:bodyPr/>
          <a:lstStyle/>
          <a:p>
            <a:endParaRPr dirty="0"/>
          </a:p>
        </p:txBody>
      </p:sp>
      <p:sp>
        <p:nvSpPr>
          <p:cNvPr id="2" name="Slide Image Placeholder 1">
            <a:extLst>
              <a:ext uri="{FF2B5EF4-FFF2-40B4-BE49-F238E27FC236}">
                <a16:creationId xmlns="" xmlns:a16="http://schemas.microsoft.com/office/drawing/2014/main" id="{A34DE02E-231A-4F8D-B4D8-9AFF4F00C60B}"/>
              </a:ext>
            </a:extLst>
          </p:cNvPr>
          <p:cNvSpPr>
            <a:spLocks noGrp="1" noRot="1" noChangeAspect="1"/>
          </p:cNvSpPr>
          <p:nvPr>
            <p:ph type="sldImg" idx="2"/>
          </p:nvPr>
        </p:nvSpPr>
        <p:spPr>
          <a:xfrm>
            <a:off x="685800" y="441251"/>
            <a:ext cx="5486400" cy="3086100"/>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3554715767"/>
      </p:ext>
    </p:extLst>
  </p:cSld>
  <p:clrMap bg1="lt1" tx1="dk1" bg2="lt2" tx2="dk2" accent1="accent1" accent2="accent2" accent3="accent3" accent4="accent4" accent5="accent5" accent6="accent6" hlink="hlink" folHlink="folHlink"/>
  <p:notesStyle>
    <a:lvl1pPr defTabSz="457200" latinLnBrk="0">
      <a:defRPr sz="1600">
        <a:latin typeface="+mn-lt"/>
        <a:ea typeface="+mn-ea"/>
        <a:cs typeface="+mn-cs"/>
        <a:sym typeface="Arial"/>
      </a:defRPr>
    </a:lvl1pPr>
    <a:lvl2pPr indent="228600" defTabSz="457200" latinLnBrk="0">
      <a:defRPr>
        <a:latin typeface="+mn-lt"/>
        <a:ea typeface="+mn-ea"/>
        <a:cs typeface="+mn-cs"/>
        <a:sym typeface="Arial"/>
      </a:defRPr>
    </a:lvl2pPr>
    <a:lvl3pPr indent="457200" defTabSz="457200" latinLnBrk="0">
      <a:defRPr>
        <a:latin typeface="+mn-lt"/>
        <a:ea typeface="+mn-ea"/>
        <a:cs typeface="+mn-cs"/>
        <a:sym typeface="Arial"/>
      </a:defRPr>
    </a:lvl3pPr>
    <a:lvl4pPr indent="685800" defTabSz="457200" latinLnBrk="0">
      <a:defRPr>
        <a:latin typeface="+mn-lt"/>
        <a:ea typeface="+mn-ea"/>
        <a:cs typeface="+mn-cs"/>
        <a:sym typeface="Arial"/>
      </a:defRPr>
    </a:lvl4pPr>
    <a:lvl5pPr indent="914400" defTabSz="457200" latinLnBrk="0">
      <a:defRPr>
        <a:latin typeface="+mn-lt"/>
        <a:ea typeface="+mn-ea"/>
        <a:cs typeface="+mn-cs"/>
        <a:sym typeface="Arial"/>
      </a:defRPr>
    </a:lvl5pPr>
    <a:lvl6pPr indent="1143000" defTabSz="457200" latinLnBrk="0">
      <a:defRPr>
        <a:latin typeface="+mn-lt"/>
        <a:ea typeface="+mn-ea"/>
        <a:cs typeface="+mn-cs"/>
        <a:sym typeface="Arial"/>
      </a:defRPr>
    </a:lvl6pPr>
    <a:lvl7pPr indent="1371600" defTabSz="457200" latinLnBrk="0">
      <a:defRPr>
        <a:latin typeface="+mn-lt"/>
        <a:ea typeface="+mn-ea"/>
        <a:cs typeface="+mn-cs"/>
        <a:sym typeface="Arial"/>
      </a:defRPr>
    </a:lvl7pPr>
    <a:lvl8pPr indent="1600200" defTabSz="457200" latinLnBrk="0">
      <a:defRPr>
        <a:latin typeface="+mn-lt"/>
        <a:ea typeface="+mn-ea"/>
        <a:cs typeface="+mn-cs"/>
        <a:sym typeface="Arial"/>
      </a:defRPr>
    </a:lvl8pPr>
    <a:lvl9pPr indent="1828800" defTabSz="457200" latinLnBrk="0">
      <a:defRPr>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Esta fue la primera fotografía de la Tierra totalmente iluminada que vio la humanidad. Fue tomada en la última misión Apolo y cambió nuestra manera de pensar acerca del hogar que compartimos como seres humanos.</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Nos recuerda que estamos todos conectados y que nuestras acciones tienen un impacto en nuestro planeta.</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Fotografía “Blue </a:t>
            </a:r>
            <a:r>
              <a:rPr lang="es-US" sz="16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Marble</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(Canica azul) de la Tierra, tomada durante el viaje a la luna de la misión Apolo 17 de la NASA, el 7 de diciembre de 1972.</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18885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20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20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El cielo no es esa extensión vasta e infinita que aparenta ser cuando nos paramos sobre la tierra y miramos hacia arriba.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20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En la realidad, hay una delgada capa de atmósfera que rodea el planeta.</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 Fotografía del sol asomándose sobre el horizonte terrestre e iluminando las capas más bajas de la atmósfera: la tropósfera y la estratósfera. Fotografía tomada desde la Estación Espacial Internacional.</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44176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s-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Estamos enviando a la atmósfera 110 millones de toneladas de polución generada por el hombre que provoca calentamiento global, todos los días.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Esa polución, en particular el dióxido de carbono (CO</a:t>
            </a:r>
            <a:r>
              <a:rPr lang="es-US" sz="1800" i="1" baseline="-25000" dirty="0">
                <a:solidFill>
                  <a:srgbClr val="000000"/>
                </a:solidFill>
                <a:effectLst/>
                <a:latin typeface="Arial" panose="020B0604020202020204" pitchFamily="34" charset="0"/>
                <a:ea typeface="Arial" panose="020B0604020202020204" pitchFamily="34" charset="0"/>
                <a:cs typeface="Arial" panose="020B0604020202020204" pitchFamily="34" charset="0"/>
              </a:rPr>
              <a:t>2</a:t>
            </a: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 se está acumulando y no deja salir el calor.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Fotografía de chimeneas de humo con texto superpuesto que dice que contaminamos la atmósfera con 110 millones de toneladas de polución generada por el hombre que provoca calentamiento global cada 24 horas.</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24703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551dc91fcc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551dc91fcc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1358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normAutofit fontScale="85000" lnSpcReduction="10000"/>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Esa es la explicación científica básica del calentamiento global. </a:t>
            </a:r>
            <a:r>
              <a:rPr lang="en-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Los </a:t>
            </a:r>
            <a:r>
              <a:rPr lang="en-US" sz="1800" i="1" dirty="0" err="1">
                <a:solidFill>
                  <a:srgbClr val="000000"/>
                </a:solidFill>
                <a:effectLst/>
                <a:latin typeface="Arial" panose="020B0604020202020204" pitchFamily="34" charset="0"/>
                <a:ea typeface="Arial" panose="020B0604020202020204" pitchFamily="34" charset="0"/>
                <a:cs typeface="Arial" panose="020B0604020202020204" pitchFamily="34" charset="0"/>
              </a:rPr>
              <a:t>científicos</a:t>
            </a:r>
            <a:r>
              <a:rPr lang="en-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 lo </a:t>
            </a:r>
            <a:r>
              <a:rPr lang="en-US" sz="1800" i="1" dirty="0" err="1">
                <a:solidFill>
                  <a:srgbClr val="000000"/>
                </a:solidFill>
                <a:effectLst/>
                <a:latin typeface="Arial" panose="020B0604020202020204" pitchFamily="34" charset="0"/>
                <a:ea typeface="Arial" panose="020B0604020202020204" pitchFamily="34" charset="0"/>
                <a:cs typeface="Arial" panose="020B0604020202020204" pitchFamily="34" charset="0"/>
              </a:rPr>
              <a:t>saben</a:t>
            </a:r>
            <a:r>
              <a:rPr lang="en-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r>
              <a:rPr lang="en-US" sz="1800" i="1" dirty="0" err="1">
                <a:solidFill>
                  <a:srgbClr val="000000"/>
                </a:solidFill>
                <a:effectLst/>
                <a:latin typeface="Arial" panose="020B0604020202020204" pitchFamily="34" charset="0"/>
                <a:ea typeface="Arial" panose="020B0604020202020204" pitchFamily="34" charset="0"/>
                <a:cs typeface="Arial" panose="020B0604020202020204" pitchFamily="34" charset="0"/>
              </a:rPr>
              <a:t>desde</a:t>
            </a:r>
            <a:r>
              <a:rPr lang="en-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 1800.</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La energía del sol llega a la Tierra en forma de luz.</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La Tierra absorbe esa energía y se calienta.</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Parte de esa energía se irradia nuevamente desde la Tierra en forma de calor.</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Parte del calor que se irradia queda atrapado en la atmósfera, lo cual es bueno porque ha mantenido nuestro planeta a una temperatura estable.</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Sin embargo, hemos estado llenando la atmósfera de polución que atrapa el calor, y haciendo que se vuelva “más densa”. Hay más energía térmica atrapada y eso está calentando nuestro planeta a un ritmo sin precedentes.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Animación de cinco partes que ilustra el “efecto invernadero”. Las líneas amarillas representan la energía que proviene del sol, mientras que las rojas representan la energía térmica que irradia nuevamente la Tierra.</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14316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Los combustibles fósiles aún suministran más del 80 % de la energía que se consume en el mundo. Su uso (y las emisiones) aumentó drásticamente a partir de la Segunda Guerra Mundial.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Debemos observar, no obstante, que esto se ha estado nivelando en los últimos años, a medida que el mundo adopta cada vez más soluciones de energía limpia.</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Gráfico que muestra el crecimiento mundial de las emisiones de carbono provenientes de combustibles fósiles en miles de millones de toneladas métricas de carbono, durante el período 1850-2016.</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64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20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2000" i="1" dirty="0">
                <a:solidFill>
                  <a:srgbClr val="000000"/>
                </a:solidFill>
                <a:effectLst/>
                <a:latin typeface="Arial" panose="020B0604020202020204" pitchFamily="34" charset="0"/>
                <a:ea typeface="Arial" panose="020B0604020202020204" pitchFamily="34" charset="0"/>
                <a:cs typeface="Arial" panose="020B0604020202020204" pitchFamily="34" charset="0"/>
              </a:rPr>
              <a:t>Como resultado de esta polución atrapada en la atmósfera, las temperaturas globales han estado subiendo dramáticamente.</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 Gráfico que muestra las anomalías (desviación respecto del período de referencia de 1951-1980) en las temperaturas terrestres y oceánicas promedio de cada año durante el período 1880-2016 a nivel mundial.</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85862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Existen muchas fuentes de polución generada por el hombre que provocan calentamiento global: las prácticas agrícolas, la quema de bosques, el transporte y muchos otros factores.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Pero la principal causa y origen de las temperaturas globales en ascenso que vemos actualmente es la quema de combustibles fósiles.</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Representación gráfica en video de las principales fuentes de emisión de gases de efecto invernadero.</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82238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20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2000" i="1" dirty="0">
                <a:solidFill>
                  <a:srgbClr val="000000"/>
                </a:solidFill>
                <a:effectLst/>
                <a:latin typeface="Arial" panose="020B0604020202020204" pitchFamily="34" charset="0"/>
                <a:ea typeface="Arial" panose="020B0604020202020204" pitchFamily="34" charset="0"/>
                <a:cs typeface="Arial" panose="020B0604020202020204" pitchFamily="34" charset="0"/>
              </a:rPr>
              <a:t>16 de los 17 años más calurosos que se han medido con instrumentos han tenido lugar después de 2001.</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20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El año más caluroso de todos fue 2016.</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 Animación de dos partes que muestra que 16 de los 17 años más calurosos han tenido lugar después de 2001, y que el año más caluroso del que se tiene registro fue 2016. Los círculos rojos muestran los 16 años más calurosos que se han registrado, comenzando con el más caluroso de todos, según un análisis de temperaturas de superficie del Instituto </a:t>
            </a:r>
            <a:r>
              <a:rPr lang="es-US" sz="18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Goddard</a:t>
            </a:r>
            <a:r>
              <a:rPr lang="es-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 de Estudios Espaciales de la Administración Nacional de Aeronáutica y del Espacio.</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07678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A nivel mundial, más del 90 % de toda la energía térmica adicional que queda atrapada en la atmósfera desciende a los océanos.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Ese calor hace que las tormentas que se originan en los océanos, como huracanes, tifones y ciclones, sean más severas y destructivas.</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Gráfico del contenido global de calor en el océano durante el período 1950-2015.</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00570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noRot="1" noChangeAspect="1"/>
          </p:cNvSpPr>
          <p:nvPr>
            <p:ph type="sldImg"/>
          </p:nvPr>
        </p:nvSpPr>
        <p:spPr>
          <a:xfrm>
            <a:off x="381000" y="685800"/>
            <a:ext cx="6096000" cy="3429000"/>
          </a:xfrm>
          <a:prstGeom prst="rect">
            <a:avLst/>
          </a:prstGeom>
        </p:spPr>
        <p:txBody>
          <a:bodyPr/>
          <a:lstStyle/>
          <a:p>
            <a:endParaRPr/>
          </a:p>
        </p:txBody>
      </p:sp>
      <p:sp>
        <p:nvSpPr>
          <p:cNvPr id="104" name="Shape 104"/>
          <p:cNvSpPr>
            <a:spLocks noGrp="1"/>
          </p:cNvSpPr>
          <p:nvPr>
            <p:ph type="body" sz="quarter" idx="1"/>
          </p:nvPr>
        </p:nvSpPr>
        <p:spPr>
          <a:prstGeom prst="rect">
            <a:avLst/>
          </a:prstGeom>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En agosto de 2015, se produjeron tres huracanes de categoría 4 en simultáneo en la cuenca oriental del Océano Pacífico, algo que nunca había ocurrido en esa región.</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Imagen satelital que muestra la formación de tres grandes huracanes en simultáneo en el Océano Pacífico, el 30 de agosto de 2015. </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dirty="0"/>
          </a:p>
        </p:txBody>
      </p:sp>
    </p:spTree>
    <p:extLst>
      <p:ext uri="{BB962C8B-B14F-4D97-AF65-F5344CB8AC3E}">
        <p14:creationId xmlns:p14="http://schemas.microsoft.com/office/powerpoint/2010/main" val="1954659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20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20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Los eventos de precipitaciones extremas están provocando inundaciones nunca vistas en diferentes partes del mundo.</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 Fotografía de una autopista inundada en el estado indio de Tamil Nadu (India), el 2 de diciembre de 2015.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1174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Las personas suelen preguntarse cómo es posible que el calentamiento global sea la causa del incremento en las lluvias e inundaciones, y también de las sequías.</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El calor adicional que queda atrapado provoca ambas situaciones, en realidad. Y a medida que el clima cambia, los patrones de precipitación también cambian, y algunos lugares tienen menos lluvias que antes.</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Video que muestra que el proceso de evaporación de los océanos es el mismo que extrae agua de la tierra y causa sequías.</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80856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Los patrones cambiantes de precipitación pueden provocar sequías y escasez de agua. El sur de Brasil, por ejemplo, sufrió una sequía devastadora entre 2015 y 2016.</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Fotografía que muestra el suelo seco y agrietado en el estado de San Pablo (Brasil).</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21344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La tensión térmica está comenzando a disminuir el rendimiento de las cosechas de arroz, maíz y soja.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La exposición a mayores niveles de dióxido de carbono también disminuye el contenido de nutrientes de muchos cultivos básicos, como el arroz, el trigo y la soja.</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Fotografía de una planta de maíz afectada por el calor, con una cita superpuesta de David </a:t>
            </a:r>
            <a:r>
              <a:rPr lang="es-US" sz="16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Lobell</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de la Universidad de Stanford. </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89923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Las enfermedades infecciosas, la tensión térmica, la polución del aire y las enfermedades transmitidas por el agua son afectadas por el clima cambiante, pero no para nuestro bien.</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Cita del profesor Hugh Montgomery que indica que la crisis climática es una emergencia médica.</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55110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Las temperaturas más altas tienen un impacto en la propagación de enfermedades tropicales. Los medios de transporte modernos y los viajes en avión hacen su parte, pero el potencial alcance de muchas enfermedades se amplía a medida que las regiones se vuelven más calientes hacia los polos.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Esto significa que hay cada vez más lugares donde una enfermedad, como la del Zika, puede echar raíces.</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Mapa de los orígenes y la propagación de enfermedades tropicales.</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70785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El cambio climático, junto con otros factores como la pérdida de ecosistemas, está contribuyendo al peor evento de extinción desde la desaparición de los dinosaurios hace 65 millones de años.</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Diapositiva con texto sobre la amenaza de extinción de especies terrestres en el siglo veintiuno, con una foto de una rana dorada venenosa en peligro. </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37144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Todas estas amenazas, incluidas las que no se tratan aquí, y el hecho de que el Foro Económico Mundial diga que el cambio climático es la principal amenaza para la economía del mundo, ayuda a responder a la pregunta de si debemos cambiar.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Video que muestra los múltiples costos de la contaminación de carbono.</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284660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551dc91fcc_0_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551dc91fcc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solidFill>
                  <a:schemeClr val="dk1"/>
                </a:solidFill>
              </a:rPr>
              <a:t>http://www.minam.gob.pe/cambioclimatico/ndc/</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3627718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551dc91fcc_0_1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551dc91fcc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solidFill>
                  <a:schemeClr val="dk1"/>
                </a:solidFill>
              </a:rPr>
              <a:t>http://www.minam.gob.pe/cambioclimatico/ndc/</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974953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Ahora bien, ¿qué sucede con la segunda pregunta? </a:t>
            </a:r>
            <a:r>
              <a:rPr lang="en-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¿Podemos </a:t>
            </a:r>
            <a:r>
              <a:rPr lang="en-US" sz="1800" i="1" dirty="0" err="1">
                <a:solidFill>
                  <a:srgbClr val="000000"/>
                </a:solidFill>
                <a:effectLst/>
                <a:latin typeface="Arial" panose="020B0604020202020204" pitchFamily="34" charset="0"/>
                <a:ea typeface="Arial" panose="020B0604020202020204" pitchFamily="34" charset="0"/>
                <a:cs typeface="Arial" panose="020B0604020202020204" pitchFamily="34" charset="0"/>
              </a:rPr>
              <a:t>cambiar</a:t>
            </a:r>
            <a:r>
              <a:rPr lang="en-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La respuesta a esta pregunta es muy, pero muy interesante y alentadora.</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11503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20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2000" i="1" dirty="0">
                <a:solidFill>
                  <a:srgbClr val="000000"/>
                </a:solidFill>
                <a:effectLst/>
                <a:latin typeface="Arial" panose="020B0604020202020204" pitchFamily="34" charset="0"/>
                <a:ea typeface="Arial" panose="020B0604020202020204" pitchFamily="34" charset="0"/>
                <a:cs typeface="Arial" panose="020B0604020202020204" pitchFamily="34" charset="0"/>
              </a:rPr>
              <a:t>Cuando observamos la cantidad de energía eólica que se está generando a nivel mundial, vemos una curva exponencial.</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 Gráfico que muestra el crecimiento de la capacidad mundial de energía eólica, en megavatios, desde 1980 hasta ahora.</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116026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20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2000" i="1" dirty="0">
                <a:solidFill>
                  <a:srgbClr val="000000"/>
                </a:solidFill>
                <a:effectLst/>
                <a:latin typeface="Arial" panose="020B0604020202020204" pitchFamily="34" charset="0"/>
                <a:ea typeface="Arial" panose="020B0604020202020204" pitchFamily="34" charset="0"/>
                <a:cs typeface="Arial" panose="020B0604020202020204" pitchFamily="34" charset="0"/>
              </a:rPr>
              <a:t>La energía eólica podría suministrar 40 veces más electricidad que la que consume el mundo entero actualmente.</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2116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20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20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En la cantidad de energía solar instalada alrededor del mundo, vemos una curva exponencial aún más pronunciada que la de energía eólica.</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 Gráfico que muestra el crecimiento mundial de instalaciones de energía solar fotovoltaica en gigavatios, durante el período 1980-2016.</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88910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En muchos países, donde no existe una red universal de electricidad, vemos que los consumidores y las empresas están optando por instalar paneles solares en lugar de las viejas tecnologías, en sitios donde nunca habían tenido acceso a la electricidad.</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Fotografía de un panel solar sobre una vivienda rural en </a:t>
            </a:r>
            <a:r>
              <a:rPr lang="es-US" sz="16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Nimule</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(Sudán del Sur), proporcionada por </a:t>
            </a:r>
            <a:r>
              <a:rPr lang="es-US" sz="1600" dirty="0" err="1">
                <a:solidFill>
                  <a:srgbClr val="000000"/>
                </a:solidFill>
                <a:effectLst/>
                <a:latin typeface="Arial" panose="020B0604020202020204" pitchFamily="34" charset="0"/>
                <a:ea typeface="Arial" panose="020B0604020202020204" pitchFamily="34" charset="0"/>
                <a:cs typeface="Arial" panose="020B0604020202020204" pitchFamily="34" charset="0"/>
              </a:rPr>
              <a:t>Azuri</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Technologies.</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464654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Cada hora, la Tierra recibe la misma cantidad de energía del sol que la que necesitamos para hacer funcionar toda la economía mundial durante un año.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Si podemos aumentar la proporción entre lo que obtenemos y lo que consumimos, daremos un gran paso para resolver la crisis climática y ayudar a las economías locales al mismo tiempo.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577338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p:txBody>
          <a:bodyPr>
            <a:normAutofit lnSpcReduction="10000"/>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TEMAS DE DISCUSIÓN: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En diciembre de 2015, en las negociaciones sobre el cambio climático que tuvieron lugar en París, prácticamente todos los países del mundo acordaron reducir la contaminación por gases de efecto invernadero a cero emisiones lo antes posible durante la segunda mitad de este siglo.</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600"/>
              <a:buFont typeface="Symbol" panose="05050102010706020507" pitchFamily="18" charset="2"/>
              <a:buChar char=""/>
            </a:pPr>
            <a:r>
              <a:rPr lang="es-US" sz="1800" i="1" dirty="0">
                <a:solidFill>
                  <a:srgbClr val="000000"/>
                </a:solidFill>
                <a:effectLst/>
                <a:latin typeface="Arial" panose="020B0604020202020204" pitchFamily="34" charset="0"/>
                <a:ea typeface="Arial" panose="020B0604020202020204" pitchFamily="34" charset="0"/>
                <a:cs typeface="Arial" panose="020B0604020202020204" pitchFamily="34" charset="0"/>
              </a:rPr>
              <a:t>Además de las medidas adoptadas por los países, es sumamente importante que todos tomemos la delantera respecto al clima. Estamos viendo a corporaciones, estados, provincias y ciudades comprometerse a tomar medidas para reducir las emisiones.</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US" sz="16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DESCRIPCIÓN DE LA DIAPOSITIVA</a:t>
            </a:r>
            <a:r>
              <a:rPr lang="es-US" sz="1600" dirty="0">
                <a:solidFill>
                  <a:srgbClr val="000000"/>
                </a:solidFill>
                <a:effectLst/>
                <a:latin typeface="Arial" panose="020B0604020202020204" pitchFamily="34" charset="0"/>
                <a:ea typeface="Arial" panose="020B0604020202020204" pitchFamily="34" charset="0"/>
                <a:cs typeface="Arial" panose="020B0604020202020204" pitchFamily="34" charset="0"/>
              </a:rPr>
              <a:t>: Video de embarcaciones navegando por el río Sena y texto sobre la meta del Acuerdo de París de llegar a cero emisiones de gases de efecto invernadero.</a:t>
            </a:r>
            <a:endParaRPr lang="en-U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13864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551dc91fc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551dc91fc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https://climateanalytics.org/latest/some-progress-since-paris-but-not-enough-as-governments-amble-towards-3c-of-warming/</a:t>
            </a:r>
            <a:endParaRPr/>
          </a:p>
        </p:txBody>
      </p:sp>
    </p:spTree>
    <p:extLst>
      <p:ext uri="{BB962C8B-B14F-4D97-AF65-F5344CB8AC3E}">
        <p14:creationId xmlns:p14="http://schemas.microsoft.com/office/powerpoint/2010/main" val="122473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551dc91fcc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551dc91fcc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http://www.minam.gob.pe/cambioclimatico/ndc/</a:t>
            </a:r>
            <a:endParaRPr/>
          </a:p>
        </p:txBody>
      </p:sp>
    </p:spTree>
    <p:extLst>
      <p:ext uri="{BB962C8B-B14F-4D97-AF65-F5344CB8AC3E}">
        <p14:creationId xmlns:p14="http://schemas.microsoft.com/office/powerpoint/2010/main" val="42335297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551dc91fcc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551dc91fcc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15/03</a:t>
            </a:r>
            <a:endParaRPr/>
          </a:p>
        </p:txBody>
      </p:sp>
    </p:spTree>
    <p:extLst>
      <p:ext uri="{BB962C8B-B14F-4D97-AF65-F5344CB8AC3E}">
        <p14:creationId xmlns:p14="http://schemas.microsoft.com/office/powerpoint/2010/main" val="949745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ullet">
    <p:spTree>
      <p:nvGrpSpPr>
        <p:cNvPr id="1" name=""/>
        <p:cNvGrpSpPr/>
        <p:nvPr/>
      </p:nvGrpSpPr>
      <p:grpSpPr>
        <a:xfrm>
          <a:off x="0" y="0"/>
          <a:ext cx="0" cy="0"/>
          <a:chOff x="0" y="0"/>
          <a:chExt cx="0" cy="0"/>
        </a:xfrm>
      </p:grpSpPr>
      <p:sp>
        <p:nvSpPr>
          <p:cNvPr id="11" name="Title Text"/>
          <p:cNvSpPr>
            <a:spLocks noGrp="1"/>
          </p:cNvSpPr>
          <p:nvPr>
            <p:ph type="title"/>
          </p:nvPr>
        </p:nvSpPr>
        <p:spPr>
          <a:prstGeom prst="rect">
            <a:avLst/>
          </a:prstGeom>
        </p:spPr>
        <p:txBody>
          <a:bodyPr/>
          <a:lstStyle/>
          <a:p>
            <a:r>
              <a:t>Title Text</a:t>
            </a:r>
          </a:p>
        </p:txBody>
      </p:sp>
      <p:sp>
        <p:nvSpPr>
          <p:cNvPr id="12" name="Body Level One…"/>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ull Image">
    <p:spTree>
      <p:nvGrpSpPr>
        <p:cNvPr id="1" name=""/>
        <p:cNvGrpSpPr/>
        <p:nvPr/>
      </p:nvGrpSpPr>
      <p:grpSpPr>
        <a:xfrm>
          <a:off x="0" y="0"/>
          <a:ext cx="0" cy="0"/>
          <a:chOff x="0" y="0"/>
          <a:chExt cx="0" cy="0"/>
        </a:xfrm>
      </p:grpSpPr>
      <p:sp>
        <p:nvSpPr>
          <p:cNvPr id="20" name="Title Text"/>
          <p:cNvSpPr>
            <a:spLocks noGrp="1"/>
          </p:cNvSpPr>
          <p:nvPr>
            <p:ph type="title"/>
          </p:nvPr>
        </p:nvSpPr>
        <p:spPr>
          <a:xfrm>
            <a:off x="736600" y="393700"/>
            <a:ext cx="13754100" cy="774700"/>
          </a:xfrm>
          <a:prstGeom prst="rect">
            <a:avLst/>
          </a:prstGeom>
          <a:effectLst>
            <a:outerShdw blurRad="38100" dist="38100" dir="5400000" rotWithShape="0">
              <a:srgbClr val="000000">
                <a:alpha val="90000"/>
              </a:srgbClr>
            </a:outerShdw>
          </a:effectLst>
        </p:spPr>
        <p:txBody>
          <a:bodyPr/>
          <a:lstStyle>
            <a:lvl1pPr>
              <a:lnSpc>
                <a:spcPts val="5400"/>
              </a:lnSpc>
            </a:lvl1pPr>
          </a:lstStyle>
          <a:p>
            <a:r>
              <a:t>Title Text</a:t>
            </a:r>
          </a:p>
        </p:txBody>
      </p:sp>
      <p:sp>
        <p:nvSpPr>
          <p:cNvPr id="21" name="Body Level One…"/>
          <p:cNvSpPr>
            <a:spLocks noGrp="1"/>
          </p:cNvSpPr>
          <p:nvPr>
            <p:ph type="body" sz="quarter" idx="1"/>
          </p:nvPr>
        </p:nvSpPr>
        <p:spPr>
          <a:xfrm>
            <a:off x="736600" y="1079500"/>
            <a:ext cx="13754100" cy="762000"/>
          </a:xfrm>
          <a:prstGeom prst="rect">
            <a:avLst/>
          </a:prstGeom>
          <a:effectLst>
            <a:outerShdw blurRad="38100" dist="38100" dir="5400000" rotWithShape="0">
              <a:srgbClr val="000000">
                <a:alpha val="90000"/>
              </a:srgbClr>
            </a:outerShdw>
          </a:effectLst>
        </p:spPr>
        <p:txBody>
          <a:bodyPr/>
          <a:lstStyle>
            <a:lvl1pPr>
              <a:spcBef>
                <a:spcPts val="1300"/>
              </a:spcBef>
              <a:defRPr sz="2600">
                <a:solidFill>
                  <a:srgbClr val="FFFFFF"/>
                </a:solidFill>
              </a:defRPr>
            </a:lvl1pPr>
            <a:lvl2pPr marL="38100" indent="0">
              <a:buSzTx/>
              <a:buNone/>
              <a:defRPr sz="2600" b="1"/>
            </a:lvl2pPr>
            <a:lvl3pPr marL="0" indent="292100">
              <a:buSzTx/>
              <a:buNone/>
              <a:defRPr b="1"/>
            </a:lvl3pPr>
            <a:lvl4pPr marL="0" indent="615950">
              <a:buSzTx/>
              <a:buNone/>
              <a:defRPr sz="2600" b="1"/>
            </a:lvl4pPr>
            <a:lvl5pPr marL="0" indent="895350">
              <a:buSzTx/>
              <a:buNone/>
              <a:defRPr sz="2600" b="1"/>
            </a:lvl5pPr>
          </a:lstStyle>
          <a:p>
            <a:r>
              <a:t>Body Level One</a:t>
            </a:r>
          </a:p>
          <a:p>
            <a:pPr lvl="1"/>
            <a:r>
              <a:t>Body Level Two</a:t>
            </a:r>
          </a:p>
          <a:p>
            <a:pPr lvl="2"/>
            <a:r>
              <a:t>Body Level Three</a:t>
            </a:r>
          </a:p>
          <a:p>
            <a:pPr lvl="3"/>
            <a:r>
              <a:t>Body Level Four</a:t>
            </a:r>
          </a:p>
          <a:p>
            <a:pPr lvl="4"/>
            <a:r>
              <a:t>Body Level Five</a:t>
            </a:r>
          </a:p>
        </p:txBody>
      </p:sp>
      <p:sp>
        <p:nvSpPr>
          <p:cNvPr id="22" name="Slide Number"/>
          <p:cNvSpPr>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entered 2 Line Title">
    <p:spTree>
      <p:nvGrpSpPr>
        <p:cNvPr id="1" name=""/>
        <p:cNvGrpSpPr/>
        <p:nvPr/>
      </p:nvGrpSpPr>
      <p:grpSpPr>
        <a:xfrm>
          <a:off x="0" y="0"/>
          <a:ext cx="0" cy="0"/>
          <a:chOff x="0" y="0"/>
          <a:chExt cx="0" cy="0"/>
        </a:xfrm>
      </p:grpSpPr>
      <p:sp>
        <p:nvSpPr>
          <p:cNvPr id="29" name="Title Text"/>
          <p:cNvSpPr>
            <a:spLocks noGrp="1"/>
          </p:cNvSpPr>
          <p:nvPr>
            <p:ph type="title"/>
          </p:nvPr>
        </p:nvSpPr>
        <p:spPr>
          <a:xfrm>
            <a:off x="857250" y="596900"/>
            <a:ext cx="14541500" cy="1447800"/>
          </a:xfrm>
          <a:prstGeom prst="rect">
            <a:avLst/>
          </a:prstGeom>
        </p:spPr>
        <p:txBody>
          <a:bodyPr/>
          <a:lstStyle>
            <a:lvl1pPr algn="ctr">
              <a:lnSpc>
                <a:spcPts val="5400"/>
              </a:lnSpc>
            </a:lvl1pPr>
          </a:lstStyle>
          <a:p>
            <a:r>
              <a:t>Title Text</a:t>
            </a:r>
          </a:p>
        </p:txBody>
      </p:sp>
      <p:sp>
        <p:nvSpPr>
          <p:cNvPr id="30" name="Body Level One…"/>
          <p:cNvSpPr>
            <a:spLocks noGrp="1"/>
          </p:cNvSpPr>
          <p:nvPr>
            <p:ph type="body" sz="quarter" idx="1"/>
          </p:nvPr>
        </p:nvSpPr>
        <p:spPr>
          <a:xfrm>
            <a:off x="850900" y="1955800"/>
            <a:ext cx="14554200" cy="1092200"/>
          </a:xfrm>
          <a:prstGeom prst="rect">
            <a:avLst/>
          </a:prstGeom>
        </p:spPr>
        <p:txBody>
          <a:bodyPr/>
          <a:lstStyle>
            <a:lvl1pPr algn="ctr"/>
            <a:lvl2pPr marL="38100" indent="228600">
              <a:buSzTx/>
              <a:buNone/>
              <a:defRPr sz="3200"/>
            </a:lvl2pPr>
            <a:lvl3pPr marL="0" indent="457200">
              <a:buSzTx/>
              <a:buNone/>
              <a:defRPr sz="3000"/>
            </a:lvl3pPr>
            <a:lvl4pPr marL="0" indent="685800">
              <a:buSzTx/>
              <a:buNone/>
              <a:defRPr sz="2600"/>
            </a:lvl4pPr>
            <a:lvl5pPr marL="0" indent="914400">
              <a:buSzTx/>
              <a:buNone/>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entered 1 Line Title">
    <p:spTree>
      <p:nvGrpSpPr>
        <p:cNvPr id="1" name=""/>
        <p:cNvGrpSpPr/>
        <p:nvPr/>
      </p:nvGrpSpPr>
      <p:grpSpPr>
        <a:xfrm>
          <a:off x="0" y="0"/>
          <a:ext cx="0" cy="0"/>
          <a:chOff x="0" y="0"/>
          <a:chExt cx="0" cy="0"/>
        </a:xfrm>
      </p:grpSpPr>
      <p:sp>
        <p:nvSpPr>
          <p:cNvPr id="38" name="Title Text"/>
          <p:cNvSpPr>
            <a:spLocks noGrp="1"/>
          </p:cNvSpPr>
          <p:nvPr>
            <p:ph type="title"/>
          </p:nvPr>
        </p:nvSpPr>
        <p:spPr>
          <a:xfrm>
            <a:off x="863600" y="596900"/>
            <a:ext cx="14528800" cy="762000"/>
          </a:xfrm>
          <a:prstGeom prst="rect">
            <a:avLst/>
          </a:prstGeom>
        </p:spPr>
        <p:txBody>
          <a:bodyPr/>
          <a:lstStyle>
            <a:lvl1pPr algn="ctr">
              <a:lnSpc>
                <a:spcPts val="5400"/>
              </a:lnSpc>
              <a:spcBef>
                <a:spcPts val="300"/>
              </a:spcBef>
            </a:lvl1pPr>
          </a:lstStyle>
          <a:p>
            <a:r>
              <a:t>Title Text</a:t>
            </a:r>
          </a:p>
        </p:txBody>
      </p:sp>
      <p:sp>
        <p:nvSpPr>
          <p:cNvPr id="39" name="Body Level One…"/>
          <p:cNvSpPr>
            <a:spLocks noGrp="1"/>
          </p:cNvSpPr>
          <p:nvPr>
            <p:ph type="body" sz="quarter" idx="1"/>
          </p:nvPr>
        </p:nvSpPr>
        <p:spPr>
          <a:xfrm>
            <a:off x="863600" y="1270000"/>
            <a:ext cx="14528800" cy="1016000"/>
          </a:xfrm>
          <a:prstGeom prst="rect">
            <a:avLst/>
          </a:prstGeom>
        </p:spPr>
        <p:txBody>
          <a:bodyPr/>
          <a:lstStyle>
            <a:lvl1pPr algn="ctr"/>
            <a:lvl2pPr marL="38100" indent="228600">
              <a:buSzTx/>
              <a:buNone/>
              <a:defRPr sz="3200" b="1"/>
            </a:lvl2pPr>
            <a:lvl3pPr marL="0" indent="457200">
              <a:buSzTx/>
              <a:buNone/>
              <a:defRPr sz="3000" b="1"/>
            </a:lvl3pPr>
            <a:lvl4pPr marL="0" indent="685800">
              <a:buSzTx/>
              <a:buNone/>
              <a:defRPr sz="2600" b="1"/>
            </a:lvl4pPr>
            <a:lvl5pPr marL="0" indent="914400">
              <a:buSzTx/>
              <a:buNone/>
              <a:defRPr b="1"/>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7" name="Slide Number"/>
          <p:cNvSpPr>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entered Image">
    <p:spTree>
      <p:nvGrpSpPr>
        <p:cNvPr id="1" name=""/>
        <p:cNvGrpSpPr/>
        <p:nvPr/>
      </p:nvGrpSpPr>
      <p:grpSpPr>
        <a:xfrm>
          <a:off x="0" y="0"/>
          <a:ext cx="0" cy="0"/>
          <a:chOff x="0" y="0"/>
          <a:chExt cx="0" cy="0"/>
        </a:xfrm>
      </p:grpSpPr>
      <p:sp>
        <p:nvSpPr>
          <p:cNvPr id="54" name="Title Text"/>
          <p:cNvSpPr>
            <a:spLocks noGrp="1"/>
          </p:cNvSpPr>
          <p:nvPr>
            <p:ph type="title"/>
          </p:nvPr>
        </p:nvSpPr>
        <p:spPr>
          <a:xfrm>
            <a:off x="736600" y="393700"/>
            <a:ext cx="14782800" cy="698500"/>
          </a:xfrm>
          <a:prstGeom prst="rect">
            <a:avLst/>
          </a:prstGeom>
          <a:effectLst>
            <a:outerShdw blurRad="38100" dist="38100" dir="5400000" rotWithShape="0">
              <a:srgbClr val="000000">
                <a:alpha val="90000"/>
              </a:srgbClr>
            </a:outerShdw>
          </a:effectLst>
        </p:spPr>
        <p:txBody>
          <a:bodyPr/>
          <a:lstStyle>
            <a:lvl1pPr algn="ctr">
              <a:lnSpc>
                <a:spcPts val="5400"/>
              </a:lnSpc>
            </a:lvl1pPr>
          </a:lstStyle>
          <a:p>
            <a:r>
              <a:t>Title Text</a:t>
            </a:r>
          </a:p>
        </p:txBody>
      </p:sp>
      <p:sp>
        <p:nvSpPr>
          <p:cNvPr id="55" name="Body Level One…"/>
          <p:cNvSpPr>
            <a:spLocks noGrp="1"/>
          </p:cNvSpPr>
          <p:nvPr>
            <p:ph type="body" sz="quarter" idx="1"/>
          </p:nvPr>
        </p:nvSpPr>
        <p:spPr>
          <a:xfrm>
            <a:off x="736600" y="1079500"/>
            <a:ext cx="14782800" cy="889000"/>
          </a:xfrm>
          <a:prstGeom prst="rect">
            <a:avLst/>
          </a:prstGeom>
          <a:effectLst>
            <a:outerShdw blurRad="38100" dist="38100" dir="5400000" rotWithShape="0">
              <a:srgbClr val="000000">
                <a:alpha val="90000"/>
              </a:srgbClr>
            </a:outerShdw>
          </a:effectLst>
        </p:spPr>
        <p:txBody>
          <a:bodyPr/>
          <a:lstStyle>
            <a:lvl1pPr algn="ctr">
              <a:spcBef>
                <a:spcPts val="1300"/>
              </a:spcBef>
              <a:defRPr sz="2600">
                <a:solidFill>
                  <a:srgbClr val="FFFFFF"/>
                </a:solidFill>
              </a:defRPr>
            </a:lvl1pPr>
            <a:lvl2pPr marL="38100" indent="0" algn="ctr">
              <a:buSzTx/>
              <a:buNone/>
              <a:defRPr sz="2600" b="1"/>
            </a:lvl2pPr>
            <a:lvl3pPr marL="0" indent="292100" algn="ctr">
              <a:buSzTx/>
              <a:buNone/>
              <a:defRPr b="1"/>
            </a:lvl3pPr>
            <a:lvl4pPr marL="0" indent="615950" algn="ctr">
              <a:buSzTx/>
              <a:buNone/>
              <a:defRPr sz="2600" b="1"/>
            </a:lvl4pPr>
            <a:lvl5pPr marL="0" indent="895350" algn="ctr">
              <a:buSzTx/>
              <a:buNone/>
              <a:defRPr sz="2600" b="1"/>
            </a:lvl5pPr>
          </a:lstStyle>
          <a:p>
            <a:r>
              <a:t>Body Level One</a:t>
            </a:r>
          </a:p>
          <a:p>
            <a:pPr lvl="1"/>
            <a:r>
              <a:t>Body Level Two</a:t>
            </a:r>
          </a:p>
          <a:p>
            <a:pPr lvl="2"/>
            <a:r>
              <a:t>Body Level Three</a:t>
            </a:r>
          </a:p>
          <a:p>
            <a:pPr lvl="3"/>
            <a:r>
              <a:t>Body Level Four</a:t>
            </a:r>
          </a:p>
          <a:p>
            <a:pPr lvl="4"/>
            <a:r>
              <a:t>Body Level Five</a:t>
            </a:r>
          </a:p>
        </p:txBody>
      </p:sp>
      <p:sp>
        <p:nvSpPr>
          <p:cNvPr id="56" name="Slide Number"/>
          <p:cNvSpPr>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entered Quote">
    <p:spTree>
      <p:nvGrpSpPr>
        <p:cNvPr id="1" name=""/>
        <p:cNvGrpSpPr/>
        <p:nvPr/>
      </p:nvGrpSpPr>
      <p:grpSpPr>
        <a:xfrm>
          <a:off x="0" y="0"/>
          <a:ext cx="0" cy="0"/>
          <a:chOff x="0" y="0"/>
          <a:chExt cx="0" cy="0"/>
        </a:xfrm>
      </p:grpSpPr>
      <p:sp>
        <p:nvSpPr>
          <p:cNvPr id="63" name="Title Text"/>
          <p:cNvSpPr>
            <a:spLocks noGrp="1"/>
          </p:cNvSpPr>
          <p:nvPr>
            <p:ph type="title"/>
          </p:nvPr>
        </p:nvSpPr>
        <p:spPr>
          <a:xfrm>
            <a:off x="863600" y="596900"/>
            <a:ext cx="14528800" cy="4914900"/>
          </a:xfrm>
          <a:prstGeom prst="rect">
            <a:avLst/>
          </a:prstGeom>
        </p:spPr>
        <p:txBody>
          <a:bodyPr anchor="ctr"/>
          <a:lstStyle>
            <a:lvl1pPr algn="ctr">
              <a:lnSpc>
                <a:spcPts val="6700"/>
              </a:lnSpc>
              <a:defRPr sz="5500"/>
            </a:lvl1pPr>
          </a:lstStyle>
          <a:p>
            <a:r>
              <a:t>Title Text</a:t>
            </a:r>
          </a:p>
        </p:txBody>
      </p:sp>
      <p:sp>
        <p:nvSpPr>
          <p:cNvPr id="64" name="Body Level One…"/>
          <p:cNvSpPr>
            <a:spLocks noGrp="1"/>
          </p:cNvSpPr>
          <p:nvPr>
            <p:ph type="body" sz="half" idx="1"/>
          </p:nvPr>
        </p:nvSpPr>
        <p:spPr>
          <a:xfrm>
            <a:off x="1041400" y="5664200"/>
            <a:ext cx="14173200" cy="2870200"/>
          </a:xfrm>
          <a:prstGeom prst="rect">
            <a:avLst/>
          </a:prstGeom>
        </p:spPr>
        <p:txBody>
          <a:bodyPr/>
          <a:lstStyle>
            <a:lvl1pPr algn="ctr">
              <a:lnSpc>
                <a:spcPct val="110000"/>
              </a:lnSpc>
              <a:spcBef>
                <a:spcPts val="1300"/>
              </a:spcBef>
              <a:defRPr sz="4000">
                <a:solidFill>
                  <a:srgbClr val="FFFFFF"/>
                </a:solidFill>
              </a:defRPr>
            </a:lvl1pPr>
            <a:lvl2pPr marL="38100" indent="0" algn="ctr">
              <a:spcBef>
                <a:spcPts val="300"/>
              </a:spcBef>
              <a:buSzTx/>
              <a:buNone/>
              <a:defRPr b="1">
                <a:solidFill>
                  <a:srgbClr val="9DA9A9"/>
                </a:solidFill>
              </a:defRPr>
            </a:lvl2pPr>
            <a:lvl3pPr marL="0" indent="292100" algn="ctr">
              <a:buSzTx/>
              <a:buNone/>
              <a:defRPr sz="2400" b="1">
                <a:solidFill>
                  <a:srgbClr val="9DA9A9"/>
                </a:solidFill>
              </a:defRPr>
            </a:lvl3pPr>
            <a:lvl4pPr marL="0" indent="615950" algn="ctr">
              <a:buSzTx/>
              <a:buNone/>
              <a:defRPr sz="2400" b="1">
                <a:solidFill>
                  <a:srgbClr val="9DA9A9"/>
                </a:solidFill>
              </a:defRPr>
            </a:lvl4pPr>
            <a:lvl5pPr marL="0" indent="895350" algn="ctr">
              <a:buSzTx/>
              <a:buNone/>
              <a:defRPr sz="2400" b="1">
                <a:solidFill>
                  <a:srgbClr val="9DA9A9"/>
                </a:solidFill>
              </a:defRPr>
            </a:lvl5pPr>
          </a:lstStyle>
          <a:p>
            <a:r>
              <a:t>Body Level One</a:t>
            </a:r>
          </a:p>
          <a:p>
            <a:pPr lvl="1"/>
            <a:r>
              <a:t>Body Level Two</a:t>
            </a:r>
          </a:p>
          <a:p>
            <a:pPr lvl="2"/>
            <a:r>
              <a:t>Body Level Three</a:t>
            </a:r>
          </a:p>
          <a:p>
            <a:pPr lvl="3"/>
            <a:r>
              <a:t>Body Level Four</a:t>
            </a:r>
          </a:p>
          <a:p>
            <a:pPr lvl="4"/>
            <a:r>
              <a:t>Body Level Five</a:t>
            </a:r>
          </a:p>
        </p:txBody>
      </p:sp>
      <p:sp>
        <p:nvSpPr>
          <p:cNvPr id="65" name="Slide Number"/>
          <p:cNvSpPr>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554148" y="1323689"/>
            <a:ext cx="15147733" cy="3649067"/>
          </a:xfrm>
          <a:prstGeom prst="rect">
            <a:avLst/>
          </a:prstGeom>
        </p:spPr>
        <p:txBody>
          <a:bodyPr spcFirstLastPara="1" wrap="square" lIns="91425" tIns="91425" rIns="91425" bIns="91425" anchor="b" anchorCtr="0"/>
          <a:lstStyle>
            <a:lvl1pPr lvl="0" algn="ctr">
              <a:spcBef>
                <a:spcPts val="0"/>
              </a:spcBef>
              <a:spcAft>
                <a:spcPts val="0"/>
              </a:spcAft>
              <a:buSzPts val="5200"/>
              <a:buNone/>
              <a:defRPr sz="9245"/>
            </a:lvl1pPr>
            <a:lvl2pPr lvl="1" algn="ctr">
              <a:spcBef>
                <a:spcPts val="0"/>
              </a:spcBef>
              <a:spcAft>
                <a:spcPts val="0"/>
              </a:spcAft>
              <a:buSzPts val="5200"/>
              <a:buNone/>
              <a:defRPr sz="9245"/>
            </a:lvl2pPr>
            <a:lvl3pPr lvl="2" algn="ctr">
              <a:spcBef>
                <a:spcPts val="0"/>
              </a:spcBef>
              <a:spcAft>
                <a:spcPts val="0"/>
              </a:spcAft>
              <a:buSzPts val="5200"/>
              <a:buNone/>
              <a:defRPr sz="9245"/>
            </a:lvl3pPr>
            <a:lvl4pPr lvl="3" algn="ctr">
              <a:spcBef>
                <a:spcPts val="0"/>
              </a:spcBef>
              <a:spcAft>
                <a:spcPts val="0"/>
              </a:spcAft>
              <a:buSzPts val="5200"/>
              <a:buNone/>
              <a:defRPr sz="9245"/>
            </a:lvl4pPr>
            <a:lvl5pPr lvl="4" algn="ctr">
              <a:spcBef>
                <a:spcPts val="0"/>
              </a:spcBef>
              <a:spcAft>
                <a:spcPts val="0"/>
              </a:spcAft>
              <a:buSzPts val="5200"/>
              <a:buNone/>
              <a:defRPr sz="9245"/>
            </a:lvl5pPr>
            <a:lvl6pPr lvl="5" algn="ctr">
              <a:spcBef>
                <a:spcPts val="0"/>
              </a:spcBef>
              <a:spcAft>
                <a:spcPts val="0"/>
              </a:spcAft>
              <a:buSzPts val="5200"/>
              <a:buNone/>
              <a:defRPr sz="9245"/>
            </a:lvl6pPr>
            <a:lvl7pPr lvl="6" algn="ctr">
              <a:spcBef>
                <a:spcPts val="0"/>
              </a:spcBef>
              <a:spcAft>
                <a:spcPts val="0"/>
              </a:spcAft>
              <a:buSzPts val="5200"/>
              <a:buNone/>
              <a:defRPr sz="9245"/>
            </a:lvl7pPr>
            <a:lvl8pPr lvl="7" algn="ctr">
              <a:spcBef>
                <a:spcPts val="0"/>
              </a:spcBef>
              <a:spcAft>
                <a:spcPts val="0"/>
              </a:spcAft>
              <a:buSzPts val="5200"/>
              <a:buNone/>
              <a:defRPr sz="9245"/>
            </a:lvl8pPr>
            <a:lvl9pPr lvl="8" algn="ctr">
              <a:spcBef>
                <a:spcPts val="0"/>
              </a:spcBef>
              <a:spcAft>
                <a:spcPts val="0"/>
              </a:spcAft>
              <a:buSzPts val="5200"/>
              <a:buNone/>
              <a:defRPr sz="9245"/>
            </a:lvl9pPr>
          </a:lstStyle>
          <a:p>
            <a:endParaRPr/>
          </a:p>
        </p:txBody>
      </p:sp>
      <p:sp>
        <p:nvSpPr>
          <p:cNvPr id="11" name="Google Shape;11;p2"/>
          <p:cNvSpPr txBox="1">
            <a:spLocks noGrp="1"/>
          </p:cNvSpPr>
          <p:nvPr>
            <p:ph type="subTitle" idx="1"/>
          </p:nvPr>
        </p:nvSpPr>
        <p:spPr>
          <a:xfrm>
            <a:off x="554134" y="5038444"/>
            <a:ext cx="15147733" cy="1409067"/>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4978"/>
            </a:lvl1pPr>
            <a:lvl2pPr lvl="1" algn="ctr">
              <a:lnSpc>
                <a:spcPct val="100000"/>
              </a:lnSpc>
              <a:spcBef>
                <a:spcPts val="0"/>
              </a:spcBef>
              <a:spcAft>
                <a:spcPts val="0"/>
              </a:spcAft>
              <a:buSzPts val="2800"/>
              <a:buNone/>
              <a:defRPr sz="4978"/>
            </a:lvl2pPr>
            <a:lvl3pPr lvl="2" algn="ctr">
              <a:lnSpc>
                <a:spcPct val="100000"/>
              </a:lnSpc>
              <a:spcBef>
                <a:spcPts val="0"/>
              </a:spcBef>
              <a:spcAft>
                <a:spcPts val="0"/>
              </a:spcAft>
              <a:buSzPts val="2800"/>
              <a:buNone/>
              <a:defRPr sz="4978"/>
            </a:lvl3pPr>
            <a:lvl4pPr lvl="3" algn="ctr">
              <a:lnSpc>
                <a:spcPct val="100000"/>
              </a:lnSpc>
              <a:spcBef>
                <a:spcPts val="0"/>
              </a:spcBef>
              <a:spcAft>
                <a:spcPts val="0"/>
              </a:spcAft>
              <a:buSzPts val="2800"/>
              <a:buNone/>
              <a:defRPr sz="4978"/>
            </a:lvl4pPr>
            <a:lvl5pPr lvl="4" algn="ctr">
              <a:lnSpc>
                <a:spcPct val="100000"/>
              </a:lnSpc>
              <a:spcBef>
                <a:spcPts val="0"/>
              </a:spcBef>
              <a:spcAft>
                <a:spcPts val="0"/>
              </a:spcAft>
              <a:buSzPts val="2800"/>
              <a:buNone/>
              <a:defRPr sz="4978"/>
            </a:lvl5pPr>
            <a:lvl6pPr lvl="5" algn="ctr">
              <a:lnSpc>
                <a:spcPct val="100000"/>
              </a:lnSpc>
              <a:spcBef>
                <a:spcPts val="0"/>
              </a:spcBef>
              <a:spcAft>
                <a:spcPts val="0"/>
              </a:spcAft>
              <a:buSzPts val="2800"/>
              <a:buNone/>
              <a:defRPr sz="4978"/>
            </a:lvl6pPr>
            <a:lvl7pPr lvl="6" algn="ctr">
              <a:lnSpc>
                <a:spcPct val="100000"/>
              </a:lnSpc>
              <a:spcBef>
                <a:spcPts val="0"/>
              </a:spcBef>
              <a:spcAft>
                <a:spcPts val="0"/>
              </a:spcAft>
              <a:buSzPts val="2800"/>
              <a:buNone/>
              <a:defRPr sz="4978"/>
            </a:lvl7pPr>
            <a:lvl8pPr lvl="7" algn="ctr">
              <a:lnSpc>
                <a:spcPct val="100000"/>
              </a:lnSpc>
              <a:spcBef>
                <a:spcPts val="0"/>
              </a:spcBef>
              <a:spcAft>
                <a:spcPts val="0"/>
              </a:spcAft>
              <a:buSzPts val="2800"/>
              <a:buNone/>
              <a:defRPr sz="4978"/>
            </a:lvl8pPr>
            <a:lvl9pPr lvl="8" algn="ctr">
              <a:lnSpc>
                <a:spcPct val="100000"/>
              </a:lnSpc>
              <a:spcBef>
                <a:spcPts val="0"/>
              </a:spcBef>
              <a:spcAft>
                <a:spcPts val="0"/>
              </a:spcAft>
              <a:buSzPts val="2800"/>
              <a:buNone/>
              <a:defRPr sz="4978"/>
            </a:lvl9pPr>
          </a:lstStyle>
          <a:p>
            <a:endParaRPr/>
          </a:p>
        </p:txBody>
      </p:sp>
      <p:sp>
        <p:nvSpPr>
          <p:cNvPr id="12" name="Google Shape;12;p2"/>
          <p:cNvSpPr txBox="1">
            <a:spLocks noGrp="1"/>
          </p:cNvSpPr>
          <p:nvPr>
            <p:ph type="sldNum" idx="12"/>
          </p:nvPr>
        </p:nvSpPr>
        <p:spPr>
          <a:xfrm>
            <a:off x="15062147" y="8290164"/>
            <a:ext cx="975467" cy="699733"/>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MX" smtClean="0"/>
              <a:pPr/>
              <a:t>‹Nº›</a:t>
            </a:fld>
            <a:endParaRPr lang="es-MX"/>
          </a:p>
        </p:txBody>
      </p:sp>
    </p:spTree>
    <p:extLst>
      <p:ext uri="{BB962C8B-B14F-4D97-AF65-F5344CB8AC3E}">
        <p14:creationId xmlns:p14="http://schemas.microsoft.com/office/powerpoint/2010/main" val="1808428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Text"/>
          <p:cNvSpPr>
            <a:spLocks noGrp="1"/>
          </p:cNvSpPr>
          <p:nvPr>
            <p:ph type="title"/>
          </p:nvPr>
        </p:nvSpPr>
        <p:spPr>
          <a:xfrm>
            <a:off x="863600" y="596900"/>
            <a:ext cx="14528800" cy="787400"/>
          </a:xfrm>
          <a:prstGeom prst="rect">
            <a:avLst/>
          </a:prstGeom>
          <a:ln w="12700">
            <a:miter lim="400000"/>
          </a:ln>
          <a:extLst>
            <a:ext uri="{C572A759-6A51-4108-AA02-DFA0A04FC94B}">
              <ma14:wrappingTextBoxFlag xmlns="" xmlns:ma14="http://schemas.microsoft.com/office/mac/drawingml/2011/main" val="1"/>
            </a:ext>
          </a:extLst>
        </p:spPr>
        <p:txBody>
          <a:bodyPr lIns="38100" tIns="38100" rIns="38100" bIns="38100"/>
          <a:lstStyle/>
          <a:p>
            <a:r>
              <a:t>Title Text</a:t>
            </a:r>
          </a:p>
        </p:txBody>
      </p:sp>
      <p:sp>
        <p:nvSpPr>
          <p:cNvPr id="3" name="Body Level One…"/>
          <p:cNvSpPr>
            <a:spLocks noGrp="1"/>
          </p:cNvSpPr>
          <p:nvPr>
            <p:ph type="body" idx="1"/>
          </p:nvPr>
        </p:nvSpPr>
        <p:spPr>
          <a:xfrm>
            <a:off x="863600" y="1371600"/>
            <a:ext cx="14528800" cy="7162800"/>
          </a:xfrm>
          <a:prstGeom prst="rect">
            <a:avLst/>
          </a:prstGeom>
          <a:ln w="12700">
            <a:miter lim="400000"/>
          </a:ln>
          <a:extLst>
            <a:ext uri="{C572A759-6A51-4108-AA02-DFA0A04FC94B}">
              <ma14:wrappingTextBoxFlag xmlns="" xmlns:ma14="http://schemas.microsoft.com/office/mac/drawingml/2011/main" val="1"/>
            </a:ext>
          </a:extLst>
        </p:spPr>
        <p:txBody>
          <a:bodyPr lIns="38100" tIns="38100" rIns="38100" bIns="38100"/>
          <a:lstStyle>
            <a:lvl2pPr marL="368300" indent="-330200">
              <a:spcBef>
                <a:spcPts val="1300"/>
              </a:spcBef>
              <a:buSzPct val="90000"/>
              <a:buChar char="•"/>
              <a:defRPr sz="3000" b="0">
                <a:solidFill>
                  <a:srgbClr val="FFFFFF"/>
                </a:solidFill>
              </a:defRPr>
            </a:lvl2pPr>
            <a:lvl3pPr marL="596900" indent="-304800">
              <a:spcBef>
                <a:spcPts val="1100"/>
              </a:spcBef>
              <a:buSzPct val="80000"/>
              <a:buChar char="–"/>
              <a:defRPr sz="2600" b="0">
                <a:solidFill>
                  <a:srgbClr val="FFFFFF"/>
                </a:solidFill>
              </a:defRPr>
            </a:lvl3pPr>
            <a:lvl4pPr marL="869950" indent="-254000">
              <a:spcBef>
                <a:spcPts val="900"/>
              </a:spcBef>
              <a:buSzPct val="80000"/>
              <a:buChar char="–"/>
              <a:defRPr sz="2200" b="0">
                <a:solidFill>
                  <a:srgbClr val="FFFFFF"/>
                </a:solidFill>
              </a:defRPr>
            </a:lvl4pPr>
            <a:lvl5pPr marL="1149350" indent="-254000">
              <a:spcBef>
                <a:spcPts val="900"/>
              </a:spcBef>
              <a:buSzPct val="80000"/>
              <a:buChar char="–"/>
              <a:defRPr sz="2200" b="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a:spLocks noGrp="1"/>
          </p:cNvSpPr>
          <p:nvPr>
            <p:ph type="sldNum" sz="quarter" idx="2"/>
          </p:nvPr>
        </p:nvSpPr>
        <p:spPr>
          <a:xfrm>
            <a:off x="14699960" y="8674100"/>
            <a:ext cx="182216" cy="172815"/>
          </a:xfrm>
          <a:prstGeom prst="rect">
            <a:avLst/>
          </a:prstGeom>
          <a:ln w="12700">
            <a:miter lim="400000"/>
          </a:ln>
        </p:spPr>
        <p:txBody>
          <a:bodyPr wrap="none" lIns="0" tIns="0" rIns="0" bIns="0">
            <a:spAutoFit/>
          </a:bodyPr>
          <a:lstStyle>
            <a:lvl1pPr algn="r">
              <a:defRPr sz="1200" b="0">
                <a:solidFill>
                  <a:srgbClr val="929292"/>
                </a:solidFill>
              </a:defRPr>
            </a:lvl1pPr>
          </a:lstStyle>
          <a:p>
            <a:fld id="{86CB4B4D-7CA3-9044-876B-883B54F8677D}" type="slidenum">
              <a:t>‹Nº›</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marR="0" indent="0" algn="l" defTabSz="457200" rtl="0" latinLnBrk="0">
        <a:lnSpc>
          <a:spcPts val="5100"/>
        </a:lnSpc>
        <a:spcBef>
          <a:spcPts val="0"/>
        </a:spcBef>
        <a:spcAft>
          <a:spcPts val="0"/>
        </a:spcAft>
        <a:buClrTx/>
        <a:buSzTx/>
        <a:buFontTx/>
        <a:buNone/>
        <a:tabLst/>
        <a:defRPr sz="4500" b="1" i="0" u="none" strike="noStrike" cap="none" spc="0" baseline="0">
          <a:ln>
            <a:noFill/>
          </a:ln>
          <a:solidFill>
            <a:srgbClr val="FFFFFF"/>
          </a:solidFill>
          <a:uFillTx/>
          <a:latin typeface="+mn-lt"/>
          <a:ea typeface="+mn-ea"/>
          <a:cs typeface="+mn-cs"/>
          <a:sym typeface="Arial"/>
        </a:defRPr>
      </a:lvl1pPr>
      <a:lvl2pPr marL="0" marR="0" indent="228600" algn="l" defTabSz="457200" rtl="0" latinLnBrk="0">
        <a:lnSpc>
          <a:spcPts val="5100"/>
        </a:lnSpc>
        <a:spcBef>
          <a:spcPts val="0"/>
        </a:spcBef>
        <a:spcAft>
          <a:spcPts val="0"/>
        </a:spcAft>
        <a:buClrTx/>
        <a:buSzTx/>
        <a:buFontTx/>
        <a:buNone/>
        <a:tabLst/>
        <a:defRPr sz="4500" b="1" i="0" u="none" strike="noStrike" cap="none" spc="0" baseline="0">
          <a:ln>
            <a:noFill/>
          </a:ln>
          <a:solidFill>
            <a:srgbClr val="FFFFFF"/>
          </a:solidFill>
          <a:uFillTx/>
          <a:latin typeface="+mn-lt"/>
          <a:ea typeface="+mn-ea"/>
          <a:cs typeface="+mn-cs"/>
          <a:sym typeface="Arial"/>
        </a:defRPr>
      </a:lvl2pPr>
      <a:lvl3pPr marL="0" marR="0" indent="457200" algn="l" defTabSz="457200" rtl="0" latinLnBrk="0">
        <a:lnSpc>
          <a:spcPts val="5100"/>
        </a:lnSpc>
        <a:spcBef>
          <a:spcPts val="0"/>
        </a:spcBef>
        <a:spcAft>
          <a:spcPts val="0"/>
        </a:spcAft>
        <a:buClrTx/>
        <a:buSzTx/>
        <a:buFontTx/>
        <a:buNone/>
        <a:tabLst/>
        <a:defRPr sz="4500" b="1" i="0" u="none" strike="noStrike" cap="none" spc="0" baseline="0">
          <a:ln>
            <a:noFill/>
          </a:ln>
          <a:solidFill>
            <a:srgbClr val="FFFFFF"/>
          </a:solidFill>
          <a:uFillTx/>
          <a:latin typeface="+mn-lt"/>
          <a:ea typeface="+mn-ea"/>
          <a:cs typeface="+mn-cs"/>
          <a:sym typeface="Arial"/>
        </a:defRPr>
      </a:lvl3pPr>
      <a:lvl4pPr marL="0" marR="0" indent="685800" algn="l" defTabSz="457200" rtl="0" latinLnBrk="0">
        <a:lnSpc>
          <a:spcPts val="5100"/>
        </a:lnSpc>
        <a:spcBef>
          <a:spcPts val="0"/>
        </a:spcBef>
        <a:spcAft>
          <a:spcPts val="0"/>
        </a:spcAft>
        <a:buClrTx/>
        <a:buSzTx/>
        <a:buFontTx/>
        <a:buNone/>
        <a:tabLst/>
        <a:defRPr sz="4500" b="1" i="0" u="none" strike="noStrike" cap="none" spc="0" baseline="0">
          <a:ln>
            <a:noFill/>
          </a:ln>
          <a:solidFill>
            <a:srgbClr val="FFFFFF"/>
          </a:solidFill>
          <a:uFillTx/>
          <a:latin typeface="+mn-lt"/>
          <a:ea typeface="+mn-ea"/>
          <a:cs typeface="+mn-cs"/>
          <a:sym typeface="Arial"/>
        </a:defRPr>
      </a:lvl4pPr>
      <a:lvl5pPr marL="0" marR="0" indent="914400" algn="l" defTabSz="457200" rtl="0" latinLnBrk="0">
        <a:lnSpc>
          <a:spcPts val="5100"/>
        </a:lnSpc>
        <a:spcBef>
          <a:spcPts val="0"/>
        </a:spcBef>
        <a:spcAft>
          <a:spcPts val="0"/>
        </a:spcAft>
        <a:buClrTx/>
        <a:buSzTx/>
        <a:buFontTx/>
        <a:buNone/>
        <a:tabLst/>
        <a:defRPr sz="4500" b="1" i="0" u="none" strike="noStrike" cap="none" spc="0" baseline="0">
          <a:ln>
            <a:noFill/>
          </a:ln>
          <a:solidFill>
            <a:srgbClr val="FFFFFF"/>
          </a:solidFill>
          <a:uFillTx/>
          <a:latin typeface="+mn-lt"/>
          <a:ea typeface="+mn-ea"/>
          <a:cs typeface="+mn-cs"/>
          <a:sym typeface="Arial"/>
        </a:defRPr>
      </a:lvl5pPr>
      <a:lvl6pPr marL="0" marR="0" indent="1143000" algn="l" defTabSz="457200" rtl="0" latinLnBrk="0">
        <a:lnSpc>
          <a:spcPts val="5100"/>
        </a:lnSpc>
        <a:spcBef>
          <a:spcPts val="0"/>
        </a:spcBef>
        <a:spcAft>
          <a:spcPts val="0"/>
        </a:spcAft>
        <a:buClrTx/>
        <a:buSzTx/>
        <a:buFontTx/>
        <a:buNone/>
        <a:tabLst/>
        <a:defRPr sz="4500" b="1" i="0" u="none" strike="noStrike" cap="none" spc="0" baseline="0">
          <a:ln>
            <a:noFill/>
          </a:ln>
          <a:solidFill>
            <a:srgbClr val="FFFFFF"/>
          </a:solidFill>
          <a:uFillTx/>
          <a:latin typeface="+mn-lt"/>
          <a:ea typeface="+mn-ea"/>
          <a:cs typeface="+mn-cs"/>
          <a:sym typeface="Arial"/>
        </a:defRPr>
      </a:lvl6pPr>
      <a:lvl7pPr marL="0" marR="0" indent="1371600" algn="l" defTabSz="457200" rtl="0" latinLnBrk="0">
        <a:lnSpc>
          <a:spcPts val="5100"/>
        </a:lnSpc>
        <a:spcBef>
          <a:spcPts val="0"/>
        </a:spcBef>
        <a:spcAft>
          <a:spcPts val="0"/>
        </a:spcAft>
        <a:buClrTx/>
        <a:buSzTx/>
        <a:buFontTx/>
        <a:buNone/>
        <a:tabLst/>
        <a:defRPr sz="4500" b="1" i="0" u="none" strike="noStrike" cap="none" spc="0" baseline="0">
          <a:ln>
            <a:noFill/>
          </a:ln>
          <a:solidFill>
            <a:srgbClr val="FFFFFF"/>
          </a:solidFill>
          <a:uFillTx/>
          <a:latin typeface="+mn-lt"/>
          <a:ea typeface="+mn-ea"/>
          <a:cs typeface="+mn-cs"/>
          <a:sym typeface="Arial"/>
        </a:defRPr>
      </a:lvl7pPr>
      <a:lvl8pPr marL="0" marR="0" indent="1600200" algn="l" defTabSz="457200" rtl="0" latinLnBrk="0">
        <a:lnSpc>
          <a:spcPts val="5100"/>
        </a:lnSpc>
        <a:spcBef>
          <a:spcPts val="0"/>
        </a:spcBef>
        <a:spcAft>
          <a:spcPts val="0"/>
        </a:spcAft>
        <a:buClrTx/>
        <a:buSzTx/>
        <a:buFontTx/>
        <a:buNone/>
        <a:tabLst/>
        <a:defRPr sz="4500" b="1" i="0" u="none" strike="noStrike" cap="none" spc="0" baseline="0">
          <a:ln>
            <a:noFill/>
          </a:ln>
          <a:solidFill>
            <a:srgbClr val="FFFFFF"/>
          </a:solidFill>
          <a:uFillTx/>
          <a:latin typeface="+mn-lt"/>
          <a:ea typeface="+mn-ea"/>
          <a:cs typeface="+mn-cs"/>
          <a:sym typeface="Arial"/>
        </a:defRPr>
      </a:lvl8pPr>
      <a:lvl9pPr marL="0" marR="0" indent="1828800" algn="l" defTabSz="457200" rtl="0" latinLnBrk="0">
        <a:lnSpc>
          <a:spcPts val="5100"/>
        </a:lnSpc>
        <a:spcBef>
          <a:spcPts val="0"/>
        </a:spcBef>
        <a:spcAft>
          <a:spcPts val="0"/>
        </a:spcAft>
        <a:buClrTx/>
        <a:buSzTx/>
        <a:buFontTx/>
        <a:buNone/>
        <a:tabLst/>
        <a:defRPr sz="4500" b="1" i="0" u="none" strike="noStrike" cap="none" spc="0" baseline="0">
          <a:ln>
            <a:noFill/>
          </a:ln>
          <a:solidFill>
            <a:srgbClr val="FFFFFF"/>
          </a:solidFill>
          <a:uFillTx/>
          <a:latin typeface="+mn-lt"/>
          <a:ea typeface="+mn-ea"/>
          <a:cs typeface="+mn-cs"/>
          <a:sym typeface="Arial"/>
        </a:defRPr>
      </a:lvl9pPr>
    </p:titleStyle>
    <p:bodyStyle>
      <a:lvl1pPr marL="0" marR="0" indent="0" algn="l" defTabSz="546100" rtl="0" latinLnBrk="0">
        <a:lnSpc>
          <a:spcPct val="100000"/>
        </a:lnSpc>
        <a:spcBef>
          <a:spcPts val="3800"/>
        </a:spcBef>
        <a:spcAft>
          <a:spcPts val="0"/>
        </a:spcAft>
        <a:buClrTx/>
        <a:buSzTx/>
        <a:buFontTx/>
        <a:buNone/>
        <a:tabLst/>
        <a:defRPr sz="3200" b="1" i="0" u="none" strike="noStrike" cap="none" spc="0" baseline="0">
          <a:ln>
            <a:noFill/>
          </a:ln>
          <a:solidFill>
            <a:srgbClr val="9DA9A9"/>
          </a:solidFill>
          <a:uFillTx/>
          <a:latin typeface="+mn-lt"/>
          <a:ea typeface="+mn-ea"/>
          <a:cs typeface="+mn-cs"/>
          <a:sym typeface="Arial"/>
        </a:defRPr>
      </a:lvl1pPr>
      <a:lvl2pPr marL="0" marR="0" indent="228600" algn="l" defTabSz="546100" rtl="0" latinLnBrk="0">
        <a:lnSpc>
          <a:spcPct val="100000"/>
        </a:lnSpc>
        <a:spcBef>
          <a:spcPts val="3800"/>
        </a:spcBef>
        <a:spcAft>
          <a:spcPts val="0"/>
        </a:spcAft>
        <a:buClrTx/>
        <a:buSzTx/>
        <a:buFontTx/>
        <a:buNone/>
        <a:tabLst/>
        <a:defRPr sz="3200" b="1" i="0" u="none" strike="noStrike" cap="none" spc="0" baseline="0">
          <a:ln>
            <a:noFill/>
          </a:ln>
          <a:solidFill>
            <a:srgbClr val="9DA9A9"/>
          </a:solidFill>
          <a:uFillTx/>
          <a:latin typeface="+mn-lt"/>
          <a:ea typeface="+mn-ea"/>
          <a:cs typeface="+mn-cs"/>
          <a:sym typeface="Arial"/>
        </a:defRPr>
      </a:lvl2pPr>
      <a:lvl3pPr marL="0" marR="0" indent="457200" algn="l" defTabSz="546100" rtl="0" latinLnBrk="0">
        <a:lnSpc>
          <a:spcPct val="100000"/>
        </a:lnSpc>
        <a:spcBef>
          <a:spcPts val="3800"/>
        </a:spcBef>
        <a:spcAft>
          <a:spcPts val="0"/>
        </a:spcAft>
        <a:buClrTx/>
        <a:buSzTx/>
        <a:buFontTx/>
        <a:buNone/>
        <a:tabLst/>
        <a:defRPr sz="3200" b="1" i="0" u="none" strike="noStrike" cap="none" spc="0" baseline="0">
          <a:ln>
            <a:noFill/>
          </a:ln>
          <a:solidFill>
            <a:srgbClr val="9DA9A9"/>
          </a:solidFill>
          <a:uFillTx/>
          <a:latin typeface="+mn-lt"/>
          <a:ea typeface="+mn-ea"/>
          <a:cs typeface="+mn-cs"/>
          <a:sym typeface="Arial"/>
        </a:defRPr>
      </a:lvl3pPr>
      <a:lvl4pPr marL="0" marR="0" indent="685800" algn="l" defTabSz="546100" rtl="0" latinLnBrk="0">
        <a:lnSpc>
          <a:spcPct val="100000"/>
        </a:lnSpc>
        <a:spcBef>
          <a:spcPts val="3800"/>
        </a:spcBef>
        <a:spcAft>
          <a:spcPts val="0"/>
        </a:spcAft>
        <a:buClrTx/>
        <a:buSzTx/>
        <a:buFontTx/>
        <a:buNone/>
        <a:tabLst/>
        <a:defRPr sz="3200" b="1" i="0" u="none" strike="noStrike" cap="none" spc="0" baseline="0">
          <a:ln>
            <a:noFill/>
          </a:ln>
          <a:solidFill>
            <a:srgbClr val="9DA9A9"/>
          </a:solidFill>
          <a:uFillTx/>
          <a:latin typeface="+mn-lt"/>
          <a:ea typeface="+mn-ea"/>
          <a:cs typeface="+mn-cs"/>
          <a:sym typeface="Arial"/>
        </a:defRPr>
      </a:lvl4pPr>
      <a:lvl5pPr marL="0" marR="0" indent="914400" algn="l" defTabSz="546100" rtl="0" latinLnBrk="0">
        <a:lnSpc>
          <a:spcPct val="100000"/>
        </a:lnSpc>
        <a:spcBef>
          <a:spcPts val="3800"/>
        </a:spcBef>
        <a:spcAft>
          <a:spcPts val="0"/>
        </a:spcAft>
        <a:buClrTx/>
        <a:buSzTx/>
        <a:buFontTx/>
        <a:buNone/>
        <a:tabLst/>
        <a:defRPr sz="3200" b="1" i="0" u="none" strike="noStrike" cap="none" spc="0" baseline="0">
          <a:ln>
            <a:noFill/>
          </a:ln>
          <a:solidFill>
            <a:srgbClr val="9DA9A9"/>
          </a:solidFill>
          <a:uFillTx/>
          <a:latin typeface="+mn-lt"/>
          <a:ea typeface="+mn-ea"/>
          <a:cs typeface="+mn-cs"/>
          <a:sym typeface="Arial"/>
        </a:defRPr>
      </a:lvl5pPr>
      <a:lvl6pPr marL="0" marR="0" indent="1143000" algn="l" defTabSz="546100" rtl="0" latinLnBrk="0">
        <a:lnSpc>
          <a:spcPct val="100000"/>
        </a:lnSpc>
        <a:spcBef>
          <a:spcPts val="3800"/>
        </a:spcBef>
        <a:spcAft>
          <a:spcPts val="0"/>
        </a:spcAft>
        <a:buClrTx/>
        <a:buSzTx/>
        <a:buFontTx/>
        <a:buNone/>
        <a:tabLst/>
        <a:defRPr sz="3200" b="1" i="0" u="none" strike="noStrike" cap="none" spc="0" baseline="0">
          <a:ln>
            <a:noFill/>
          </a:ln>
          <a:solidFill>
            <a:srgbClr val="9DA9A9"/>
          </a:solidFill>
          <a:uFillTx/>
          <a:latin typeface="+mn-lt"/>
          <a:ea typeface="+mn-ea"/>
          <a:cs typeface="+mn-cs"/>
          <a:sym typeface="Arial"/>
        </a:defRPr>
      </a:lvl6pPr>
      <a:lvl7pPr marL="0" marR="0" indent="1371600" algn="l" defTabSz="546100" rtl="0" latinLnBrk="0">
        <a:lnSpc>
          <a:spcPct val="100000"/>
        </a:lnSpc>
        <a:spcBef>
          <a:spcPts val="3800"/>
        </a:spcBef>
        <a:spcAft>
          <a:spcPts val="0"/>
        </a:spcAft>
        <a:buClrTx/>
        <a:buSzTx/>
        <a:buFontTx/>
        <a:buNone/>
        <a:tabLst/>
        <a:defRPr sz="3200" b="1" i="0" u="none" strike="noStrike" cap="none" spc="0" baseline="0">
          <a:ln>
            <a:noFill/>
          </a:ln>
          <a:solidFill>
            <a:srgbClr val="9DA9A9"/>
          </a:solidFill>
          <a:uFillTx/>
          <a:latin typeface="+mn-lt"/>
          <a:ea typeface="+mn-ea"/>
          <a:cs typeface="+mn-cs"/>
          <a:sym typeface="Arial"/>
        </a:defRPr>
      </a:lvl7pPr>
      <a:lvl8pPr marL="0" marR="0" indent="1600200" algn="l" defTabSz="546100" rtl="0" latinLnBrk="0">
        <a:lnSpc>
          <a:spcPct val="100000"/>
        </a:lnSpc>
        <a:spcBef>
          <a:spcPts val="3800"/>
        </a:spcBef>
        <a:spcAft>
          <a:spcPts val="0"/>
        </a:spcAft>
        <a:buClrTx/>
        <a:buSzTx/>
        <a:buFontTx/>
        <a:buNone/>
        <a:tabLst/>
        <a:defRPr sz="3200" b="1" i="0" u="none" strike="noStrike" cap="none" spc="0" baseline="0">
          <a:ln>
            <a:noFill/>
          </a:ln>
          <a:solidFill>
            <a:srgbClr val="9DA9A9"/>
          </a:solidFill>
          <a:uFillTx/>
          <a:latin typeface="+mn-lt"/>
          <a:ea typeface="+mn-ea"/>
          <a:cs typeface="+mn-cs"/>
          <a:sym typeface="Arial"/>
        </a:defRPr>
      </a:lvl8pPr>
      <a:lvl9pPr marL="0" marR="0" indent="1828800" algn="l" defTabSz="546100" rtl="0" latinLnBrk="0">
        <a:lnSpc>
          <a:spcPct val="100000"/>
        </a:lnSpc>
        <a:spcBef>
          <a:spcPts val="3800"/>
        </a:spcBef>
        <a:spcAft>
          <a:spcPts val="0"/>
        </a:spcAft>
        <a:buClrTx/>
        <a:buSzTx/>
        <a:buFontTx/>
        <a:buNone/>
        <a:tabLst/>
        <a:defRPr sz="3200" b="1" i="0" u="none" strike="noStrike" cap="none" spc="0" baseline="0">
          <a:ln>
            <a:noFill/>
          </a:ln>
          <a:solidFill>
            <a:srgbClr val="9DA9A9"/>
          </a:solidFill>
          <a:uFillTx/>
          <a:latin typeface="+mn-lt"/>
          <a:ea typeface="+mn-ea"/>
          <a:cs typeface="+mn-cs"/>
          <a:sym typeface="Arial"/>
        </a:defRPr>
      </a:lvl9pPr>
    </p:bodyStyle>
    <p:otherStyle>
      <a:lvl1pPr marL="0" marR="0" indent="0" algn="r" defTabSz="4572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1pPr>
      <a:lvl2pPr marL="0" marR="0" indent="228600" algn="r" defTabSz="4572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2pPr>
      <a:lvl3pPr marL="0" marR="0" indent="457200" algn="r" defTabSz="4572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3pPr>
      <a:lvl4pPr marL="0" marR="0" indent="685800" algn="r" defTabSz="4572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4pPr>
      <a:lvl5pPr marL="0" marR="0" indent="914400" algn="r" defTabSz="4572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5pPr>
      <a:lvl6pPr marL="0" marR="0" indent="1143000" algn="r" defTabSz="4572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6pPr>
      <a:lvl7pPr marL="0" marR="0" indent="1371600" algn="r" defTabSz="4572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7pPr>
      <a:lvl8pPr marL="0" marR="0" indent="1600200" algn="r" defTabSz="4572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8pPr>
      <a:lvl9pPr marL="0" marR="0" indent="1828800" algn="r" defTabSz="4572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4v"/><Relationship Id="rId1" Type="http://schemas.microsoft.com/office/2007/relationships/media" Target="../media/media2.m4v"/><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4.m4v"/><Relationship Id="rId1" Type="http://schemas.microsoft.com/office/2007/relationships/media" Target="../media/media4.m4v"/><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5.m4v"/><Relationship Id="rId1" Type="http://schemas.microsoft.com/office/2007/relationships/media" Target="../media/media5.m4v"/><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2.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7.m4v"/><Relationship Id="rId1" Type="http://schemas.microsoft.com/office/2007/relationships/media" Target="../media/media7.m4v"/><Relationship Id="rId5" Type="http://schemas.openxmlformats.org/officeDocument/2006/relationships/image" Target="../media/image15.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17.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19.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0.m4v"/><Relationship Id="rId1" Type="http://schemas.microsoft.com/office/2007/relationships/media" Target="../media/media10.m4v"/><Relationship Id="rId5" Type="http://schemas.openxmlformats.org/officeDocument/2006/relationships/image" Target="../media/image21.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1.mp4"/><Relationship Id="rId1" Type="http://schemas.microsoft.com/office/2007/relationships/media" Target="../media/media11.mp4"/><Relationship Id="rId5" Type="http://schemas.openxmlformats.org/officeDocument/2006/relationships/image" Target="../media/image26.png"/><Relationship Id="rId4"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2.mp4"/><Relationship Id="rId1" Type="http://schemas.microsoft.com/office/2007/relationships/media" Target="../media/media12.mp4"/><Relationship Id="rId5" Type="http://schemas.openxmlformats.org/officeDocument/2006/relationships/image" Target="../media/image28.png"/><Relationship Id="rId4"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3.mp4"/><Relationship Id="rId1" Type="http://schemas.microsoft.com/office/2007/relationships/media" Target="../media/media13.mp4"/><Relationship Id="rId5" Type="http://schemas.openxmlformats.org/officeDocument/2006/relationships/image" Target="../media/image30.png"/><Relationship Id="rId4"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4.m4v"/><Relationship Id="rId1" Type="http://schemas.microsoft.com/office/2007/relationships/media" Target="../media/media14.m4v"/><Relationship Id="rId5" Type="http://schemas.openxmlformats.org/officeDocument/2006/relationships/image" Target="../media/image31.png"/><Relationship Id="rId4"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6220" y="6300817"/>
            <a:ext cx="12546682" cy="1668838"/>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2268" y="682582"/>
            <a:ext cx="10803525" cy="4803818"/>
          </a:xfrm>
          <a:prstGeom prst="rect">
            <a:avLst/>
          </a:prstGeom>
        </p:spPr>
      </p:pic>
    </p:spTree>
    <p:extLst>
      <p:ext uri="{BB962C8B-B14F-4D97-AF65-F5344CB8AC3E}">
        <p14:creationId xmlns:p14="http://schemas.microsoft.com/office/powerpoint/2010/main" val="1114971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TruthInTen_Espanol_Latinoamerica.002.png" descr="TruthInTen_Espanol_Latinoamerica.002.png"/>
          <p:cNvPicPr>
            <a:picLocks noChangeAspect="1"/>
          </p:cNvPicPr>
          <p:nvPr/>
        </p:nvPicPr>
        <p:blipFill>
          <a:blip r:embed="rId3">
            <a:extLst/>
          </a:blip>
          <a:stretch>
            <a:fillRect/>
          </a:stretch>
        </p:blipFill>
        <p:spPr>
          <a:xfrm>
            <a:off x="0" y="0"/>
            <a:ext cx="16256000" cy="9144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ThinBlueLine.png" descr="ThinBlueLine.png"/>
          <p:cNvPicPr>
            <a:picLocks noChangeAspect="1"/>
          </p:cNvPicPr>
          <p:nvPr/>
        </p:nvPicPr>
        <p:blipFill>
          <a:blip r:embed="rId3">
            <a:extLst/>
          </a:blip>
          <a:stretch>
            <a:fillRect/>
          </a:stretch>
        </p:blipFill>
        <p:spPr>
          <a:xfrm>
            <a:off x="0" y="0"/>
            <a:ext cx="16256000" cy="9144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0DE355A9-25B7-4DF7-A6C3-2378772F67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9"/>
          <p:cNvPicPr preferRelativeResize="0"/>
          <p:nvPr/>
        </p:nvPicPr>
        <p:blipFill>
          <a:blip r:embed="rId3">
            <a:alphaModFix/>
          </a:blip>
          <a:stretch>
            <a:fillRect/>
          </a:stretch>
        </p:blipFill>
        <p:spPr>
          <a:xfrm>
            <a:off x="4275754" y="2068312"/>
            <a:ext cx="7704489" cy="6417243"/>
          </a:xfrm>
          <a:prstGeom prst="rect">
            <a:avLst/>
          </a:prstGeom>
          <a:noFill/>
          <a:ln>
            <a:noFill/>
          </a:ln>
        </p:spPr>
      </p:pic>
      <p:sp>
        <p:nvSpPr>
          <p:cNvPr id="91" name="Google Shape;91;p19"/>
          <p:cNvSpPr txBox="1">
            <a:spLocks noGrp="1"/>
          </p:cNvSpPr>
          <p:nvPr>
            <p:ph type="title" idx="4294967295"/>
          </p:nvPr>
        </p:nvSpPr>
        <p:spPr>
          <a:xfrm>
            <a:off x="554134" y="791156"/>
            <a:ext cx="15147733" cy="1018133"/>
          </a:xfrm>
          <a:prstGeom prst="rect">
            <a:avLst/>
          </a:prstGeom>
        </p:spPr>
        <p:txBody>
          <a:bodyPr spcFirstLastPara="1" wrap="square" lIns="162533" tIns="162533" rIns="162533" bIns="162533" anchor="t" anchorCtr="0">
            <a:noAutofit/>
          </a:bodyPr>
          <a:lstStyle/>
          <a:p>
            <a:pPr algn="ctr"/>
            <a:r>
              <a:rPr lang="es"/>
              <a:t>Escenarios Futuros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_GW_basics">
            <a:hlinkClick r:id="" action="ppaction://media"/>
            <a:extLst>
              <a:ext uri="{FF2B5EF4-FFF2-40B4-BE49-F238E27FC236}">
                <a16:creationId xmlns="" xmlns:a16="http://schemas.microsoft.com/office/drawing/2014/main" id="{140D79B1-FF1D-4A74-B8E0-1EC68FC6C1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9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8">
            <a:hlinkClick r:id="" action="ppaction://media"/>
            <a:extLst>
              <a:ext uri="{FF2B5EF4-FFF2-40B4-BE49-F238E27FC236}">
                <a16:creationId xmlns="" xmlns:a16="http://schemas.microsoft.com/office/drawing/2014/main" id="{BC9693AA-6D9F-41D3-933D-D5BD3619F2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_global_temp">
            <a:hlinkClick r:id="" action="ppaction://media"/>
            <a:extLst>
              <a:ext uri="{FF2B5EF4-FFF2-40B4-BE49-F238E27FC236}">
                <a16:creationId xmlns="" xmlns:a16="http://schemas.microsoft.com/office/drawing/2014/main" id="{A181538E-D089-4CE2-9632-72285CCD457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7">
            <a:hlinkClick r:id="" action="ppaction://media"/>
            <a:extLst>
              <a:ext uri="{FF2B5EF4-FFF2-40B4-BE49-F238E27FC236}">
                <a16:creationId xmlns="" xmlns:a16="http://schemas.microsoft.com/office/drawing/2014/main" id="{BE170719-620B-4974-A6C2-86ACE013C70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10">
            <a:hlinkClick r:id="" action="ppaction://media"/>
            <a:extLst>
              <a:ext uri="{FF2B5EF4-FFF2-40B4-BE49-F238E27FC236}">
                <a16:creationId xmlns="" xmlns:a16="http://schemas.microsoft.com/office/drawing/2014/main" id="{F5DBB1C5-55AA-41EC-8D87-6CAE706D468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_ocean_heat">
            <a:hlinkClick r:id="" action="ppaction://media"/>
            <a:extLst>
              <a:ext uri="{FF2B5EF4-FFF2-40B4-BE49-F238E27FC236}">
                <a16:creationId xmlns="" xmlns:a16="http://schemas.microsoft.com/office/drawing/2014/main" id="{B1C3FCBD-0F7C-4B54-830D-10A17265187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8CE88EE1-89B6-4971-AA98-3C587ADE80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TruthInTen_Espanol_Latinoamerica.018.png" descr="TruthInTen_Espanol_Latinoamerica.018.png"/>
          <p:cNvPicPr>
            <a:picLocks noChangeAspect="1"/>
          </p:cNvPicPr>
          <p:nvPr/>
        </p:nvPicPr>
        <p:blipFill>
          <a:blip r:embed="rId3">
            <a:extLst/>
          </a:blip>
          <a:stretch>
            <a:fillRect/>
          </a:stretch>
        </p:blipFill>
        <p:spPr>
          <a:xfrm>
            <a:off x="0" y="0"/>
            <a:ext cx="16256000" cy="9144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17">
            <a:hlinkClick r:id="" action="ppaction://media"/>
            <a:extLst>
              <a:ext uri="{FF2B5EF4-FFF2-40B4-BE49-F238E27FC236}">
                <a16:creationId xmlns="" xmlns:a16="http://schemas.microsoft.com/office/drawing/2014/main" id="{120C0372-E4CA-4BFF-8FDC-A436B16EF34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6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TruthInTen_Espanol_Latinoamerica.020.png" descr="TruthInTen_Espanol_Latinoamerica.020.png"/>
          <p:cNvPicPr>
            <a:picLocks noChangeAspect="1"/>
          </p:cNvPicPr>
          <p:nvPr/>
        </p:nvPicPr>
        <p:blipFill>
          <a:blip r:embed="rId3">
            <a:extLst/>
          </a:blip>
          <a:stretch>
            <a:fillRect/>
          </a:stretch>
        </p:blipFill>
        <p:spPr>
          <a:xfrm>
            <a:off x="0" y="0"/>
            <a:ext cx="16256000" cy="9144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_crops">
            <a:hlinkClick r:id="" action="ppaction://media"/>
            <a:extLst>
              <a:ext uri="{FF2B5EF4-FFF2-40B4-BE49-F238E27FC236}">
                <a16:creationId xmlns="" xmlns:a16="http://schemas.microsoft.com/office/drawing/2014/main" id="{75D1F119-4268-4EFF-8D60-108BA59708A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TruthInTen_Espanol_Latinoamerica.031.png" descr="TruthInTen_Espanol_Latinoamerica.031.png"/>
          <p:cNvPicPr>
            <a:picLocks noChangeAspect="1"/>
          </p:cNvPicPr>
          <p:nvPr/>
        </p:nvPicPr>
        <p:blipFill>
          <a:blip r:embed="rId3">
            <a:extLst/>
          </a:blip>
          <a:stretch>
            <a:fillRect/>
          </a:stretch>
        </p:blipFill>
        <p:spPr>
          <a:xfrm>
            <a:off x="0" y="0"/>
            <a:ext cx="16256000" cy="9144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_diseases">
            <a:hlinkClick r:id="" action="ppaction://media"/>
            <a:extLst>
              <a:ext uri="{FF2B5EF4-FFF2-40B4-BE49-F238E27FC236}">
                <a16:creationId xmlns="" xmlns:a16="http://schemas.microsoft.com/office/drawing/2014/main" id="{D2CA8112-16AB-4675-B9FE-BE7DD38E188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4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 name="TruthInTen_Espanol_Latinoamerica.034.png" descr="TruthInTen_Espanol_Latinoamerica.034.png"/>
          <p:cNvPicPr>
            <a:picLocks noChangeAspect="1"/>
          </p:cNvPicPr>
          <p:nvPr/>
        </p:nvPicPr>
        <p:blipFill>
          <a:blip r:embed="rId3">
            <a:extLst/>
          </a:blip>
          <a:stretch>
            <a:fillRect/>
          </a:stretch>
        </p:blipFill>
        <p:spPr>
          <a:xfrm>
            <a:off x="0" y="0"/>
            <a:ext cx="16256000" cy="9144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32">
            <a:hlinkClick r:id="" action="ppaction://media"/>
            <a:extLst>
              <a:ext uri="{FF2B5EF4-FFF2-40B4-BE49-F238E27FC236}">
                <a16:creationId xmlns="" xmlns:a16="http://schemas.microsoft.com/office/drawing/2014/main" id="{E3CE3BE1-EBFD-441F-B05C-4BF104F5D9A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3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13;p23">
            <a:extLst>
              <a:ext uri="{FF2B5EF4-FFF2-40B4-BE49-F238E27FC236}">
                <a16:creationId xmlns="" xmlns:a16="http://schemas.microsoft.com/office/drawing/2014/main" id="{6473E6DC-3FDB-48D3-BCBB-4BE0467D0D3F}"/>
              </a:ext>
            </a:extLst>
          </p:cNvPr>
          <p:cNvPicPr preferRelativeResize="0"/>
          <p:nvPr/>
        </p:nvPicPr>
        <p:blipFill>
          <a:blip r:embed="rId2">
            <a:alphaModFix/>
          </a:blip>
          <a:stretch>
            <a:fillRect/>
          </a:stretch>
        </p:blipFill>
        <p:spPr>
          <a:xfrm>
            <a:off x="574638" y="236900"/>
            <a:ext cx="14876377" cy="8344392"/>
          </a:xfrm>
          <a:prstGeom prst="rect">
            <a:avLst/>
          </a:prstGeom>
          <a:noFill/>
          <a:ln>
            <a:noFill/>
          </a:ln>
        </p:spPr>
      </p:pic>
    </p:spTree>
    <p:extLst>
      <p:ext uri="{BB962C8B-B14F-4D97-AF65-F5344CB8AC3E}">
        <p14:creationId xmlns:p14="http://schemas.microsoft.com/office/powerpoint/2010/main" val="2969322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554134" y="791156"/>
            <a:ext cx="15147733" cy="1018133"/>
          </a:xfrm>
          <a:prstGeom prst="rect">
            <a:avLst/>
          </a:prstGeom>
        </p:spPr>
        <p:txBody>
          <a:bodyPr spcFirstLastPara="1" wrap="square" lIns="162533" tIns="162533" rIns="162533" bIns="162533" anchor="t" anchorCtr="0">
            <a:noAutofit/>
          </a:bodyPr>
          <a:lstStyle/>
          <a:p>
            <a:pPr algn="ctr"/>
            <a:r>
              <a:rPr lang="es"/>
              <a:t>Emergencias causadas por tipo de peligros climáticos (2003 - 2014)</a:t>
            </a:r>
            <a:endParaRPr/>
          </a:p>
        </p:txBody>
      </p:sp>
      <p:pic>
        <p:nvPicPr>
          <p:cNvPr id="119" name="Google Shape;119;p24"/>
          <p:cNvPicPr preferRelativeResize="0"/>
          <p:nvPr/>
        </p:nvPicPr>
        <p:blipFill>
          <a:blip r:embed="rId3">
            <a:alphaModFix/>
          </a:blip>
          <a:stretch>
            <a:fillRect/>
          </a:stretch>
        </p:blipFill>
        <p:spPr>
          <a:xfrm>
            <a:off x="1236557" y="3326585"/>
            <a:ext cx="13782889" cy="4144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a:off x="554134" y="791156"/>
            <a:ext cx="15147733" cy="1018133"/>
          </a:xfrm>
          <a:prstGeom prst="rect">
            <a:avLst/>
          </a:prstGeom>
        </p:spPr>
        <p:txBody>
          <a:bodyPr spcFirstLastPara="1" wrap="square" lIns="162533" tIns="162533" rIns="162533" bIns="162533" anchor="t" anchorCtr="0">
            <a:noAutofit/>
          </a:bodyPr>
          <a:lstStyle/>
          <a:p>
            <a:pPr algn="ctr">
              <a:buClr>
                <a:schemeClr val="dk1"/>
              </a:buClr>
              <a:buSzPts val="1100"/>
            </a:pPr>
            <a:r>
              <a:rPr lang="es"/>
              <a:t>Emergencias causadas por tipo de peligros climáticos según región (2003 - 2014)</a:t>
            </a:r>
            <a:endParaRPr/>
          </a:p>
          <a:p>
            <a:pPr algn="ctr"/>
            <a:endParaRPr/>
          </a:p>
        </p:txBody>
      </p:sp>
      <p:pic>
        <p:nvPicPr>
          <p:cNvPr id="125" name="Google Shape;125;p25"/>
          <p:cNvPicPr preferRelativeResize="0"/>
          <p:nvPr/>
        </p:nvPicPr>
        <p:blipFill>
          <a:blip r:embed="rId3">
            <a:alphaModFix/>
          </a:blip>
          <a:stretch>
            <a:fillRect/>
          </a:stretch>
        </p:blipFill>
        <p:spPr>
          <a:xfrm>
            <a:off x="1844246" y="2954667"/>
            <a:ext cx="12567509" cy="574097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TruthInTen_Espanol_Latinoamerica.037.png" descr="TruthInTen_Espanol_Latinoamerica.037.png"/>
          <p:cNvPicPr>
            <a:picLocks noChangeAspect="1"/>
          </p:cNvPicPr>
          <p:nvPr/>
        </p:nvPicPr>
        <p:blipFill>
          <a:blip r:embed="rId3">
            <a:extLst/>
          </a:blip>
          <a:stretch>
            <a:fillRect/>
          </a:stretch>
        </p:blipFill>
        <p:spPr>
          <a:xfrm>
            <a:off x="0" y="0"/>
            <a:ext cx="16256000" cy="9144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_wind_capacity">
            <a:hlinkClick r:id="" action="ppaction://media"/>
            <a:extLst>
              <a:ext uri="{FF2B5EF4-FFF2-40B4-BE49-F238E27FC236}">
                <a16:creationId xmlns="" xmlns:a16="http://schemas.microsoft.com/office/drawing/2014/main" id="{6DE8AAC0-090C-4A91-A8B9-37E1F9DEC00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TruthInTen_Espanol_Latinoamerica.041.png" descr="TruthInTen_Espanol_Latinoamerica.041.png"/>
          <p:cNvPicPr>
            <a:picLocks noChangeAspect="1"/>
          </p:cNvPicPr>
          <p:nvPr/>
        </p:nvPicPr>
        <p:blipFill>
          <a:blip r:embed="rId3">
            <a:extLst/>
          </a:blip>
          <a:stretch>
            <a:fillRect/>
          </a:stretch>
        </p:blipFill>
        <p:spPr>
          <a:xfrm>
            <a:off x="0" y="0"/>
            <a:ext cx="16256000" cy="9144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_solar_capacity">
            <a:hlinkClick r:id="" action="ppaction://media"/>
            <a:extLst>
              <a:ext uri="{FF2B5EF4-FFF2-40B4-BE49-F238E27FC236}">
                <a16:creationId xmlns="" xmlns:a16="http://schemas.microsoft.com/office/drawing/2014/main" id="{CA7C9DA0-1D9A-4FF1-ADEF-D7B16D627D3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TruthInTen_Espanol_Latinoamerica.045.png" descr="TruthInTen_Espanol_Latinoamerica.045.png"/>
          <p:cNvPicPr>
            <a:picLocks noChangeAspect="1"/>
          </p:cNvPicPr>
          <p:nvPr/>
        </p:nvPicPr>
        <p:blipFill>
          <a:blip r:embed="rId3">
            <a:extLst/>
          </a:blip>
          <a:stretch>
            <a:fillRect/>
          </a:stretch>
        </p:blipFill>
        <p:spPr>
          <a:xfrm>
            <a:off x="0" y="0"/>
            <a:ext cx="16256000" cy="9144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_solar_potential">
            <a:hlinkClick r:id="" action="ppaction://media"/>
            <a:extLst>
              <a:ext uri="{FF2B5EF4-FFF2-40B4-BE49-F238E27FC236}">
                <a16:creationId xmlns="" xmlns:a16="http://schemas.microsoft.com/office/drawing/2014/main" id="{6194120F-48FE-4773-9B87-E46551118EC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6256000" cy="91440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50">
            <a:hlinkClick r:id="" action="ppaction://media"/>
            <a:extLst>
              <a:ext uri="{FF2B5EF4-FFF2-40B4-BE49-F238E27FC236}">
                <a16:creationId xmlns="" xmlns:a16="http://schemas.microsoft.com/office/drawing/2014/main" id="{121F15BB-DE15-44A2-A90C-79BBA2F4B8B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6256000" cy="914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89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8"/>
          <p:cNvPicPr preferRelativeResize="0"/>
          <p:nvPr/>
        </p:nvPicPr>
        <p:blipFill>
          <a:blip r:embed="rId3">
            <a:alphaModFix/>
          </a:blip>
          <a:stretch>
            <a:fillRect/>
          </a:stretch>
        </p:blipFill>
        <p:spPr>
          <a:xfrm>
            <a:off x="3738112" y="1928444"/>
            <a:ext cx="8779776" cy="6851332"/>
          </a:xfrm>
          <a:prstGeom prst="rect">
            <a:avLst/>
          </a:prstGeom>
          <a:noFill/>
          <a:ln>
            <a:noFill/>
          </a:ln>
        </p:spPr>
      </p:pic>
      <p:sp>
        <p:nvSpPr>
          <p:cNvPr id="85" name="Google Shape;85;p18"/>
          <p:cNvSpPr txBox="1">
            <a:spLocks noGrp="1"/>
          </p:cNvSpPr>
          <p:nvPr>
            <p:ph type="title"/>
          </p:nvPr>
        </p:nvSpPr>
        <p:spPr>
          <a:xfrm>
            <a:off x="0" y="791156"/>
            <a:ext cx="16256000" cy="1018133"/>
          </a:xfrm>
          <a:prstGeom prst="rect">
            <a:avLst/>
          </a:prstGeom>
        </p:spPr>
        <p:txBody>
          <a:bodyPr spcFirstLastPara="1" wrap="square" lIns="162533" tIns="162533" rIns="162533" bIns="162533" anchor="t" anchorCtr="0">
            <a:noAutofit/>
          </a:bodyPr>
          <a:lstStyle/>
          <a:p>
            <a:pPr algn="ctr"/>
            <a:r>
              <a:rPr lang="es"/>
              <a:t>Análisis de compromisos políticos vs. prácticas actuales</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22"/>
          <p:cNvPicPr preferRelativeResize="0"/>
          <p:nvPr/>
        </p:nvPicPr>
        <p:blipFill>
          <a:blip r:embed="rId3">
            <a:alphaModFix/>
          </a:blip>
          <a:stretch>
            <a:fillRect/>
          </a:stretch>
        </p:blipFill>
        <p:spPr>
          <a:xfrm>
            <a:off x="100222" y="954711"/>
            <a:ext cx="15861109" cy="723457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 xmlns:a16="http://schemas.microsoft.com/office/drawing/2014/main" id="{F6289E72-EC5A-417B-A59D-63A7E61F081A}"/>
              </a:ext>
            </a:extLst>
          </p:cNvPr>
          <p:cNvPicPr>
            <a:picLocks noChangeAspect="1"/>
          </p:cNvPicPr>
          <p:nvPr/>
        </p:nvPicPr>
        <p:blipFill>
          <a:blip r:embed="rId2"/>
          <a:stretch>
            <a:fillRect/>
          </a:stretch>
        </p:blipFill>
        <p:spPr>
          <a:xfrm>
            <a:off x="3516923" y="259500"/>
            <a:ext cx="9730154" cy="8197041"/>
          </a:xfrm>
          <a:prstGeom prst="rect">
            <a:avLst/>
          </a:prstGeom>
        </p:spPr>
      </p:pic>
    </p:spTree>
    <p:extLst>
      <p:ext uri="{BB962C8B-B14F-4D97-AF65-F5344CB8AC3E}">
        <p14:creationId xmlns:p14="http://schemas.microsoft.com/office/powerpoint/2010/main" val="393075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 xmlns:a16="http://schemas.microsoft.com/office/drawing/2014/main" id="{43813777-0DF7-4355-AA3A-0D3510245C60}"/>
              </a:ext>
            </a:extLst>
          </p:cNvPr>
          <p:cNvPicPr>
            <a:picLocks noChangeAspect="1"/>
          </p:cNvPicPr>
          <p:nvPr/>
        </p:nvPicPr>
        <p:blipFill>
          <a:blip r:embed="rId2"/>
          <a:stretch>
            <a:fillRect/>
          </a:stretch>
        </p:blipFill>
        <p:spPr>
          <a:xfrm>
            <a:off x="1055077" y="820616"/>
            <a:ext cx="14575692" cy="7287846"/>
          </a:xfrm>
          <a:prstGeom prst="rect">
            <a:avLst/>
          </a:prstGeom>
        </p:spPr>
      </p:pic>
    </p:spTree>
    <p:extLst>
      <p:ext uri="{BB962C8B-B14F-4D97-AF65-F5344CB8AC3E}">
        <p14:creationId xmlns:p14="http://schemas.microsoft.com/office/powerpoint/2010/main" val="214873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 xmlns:a16="http://schemas.microsoft.com/office/drawing/2014/main" id="{FF9B6449-322E-4619-8509-9B50272C89E6}"/>
              </a:ext>
            </a:extLst>
          </p:cNvPr>
          <p:cNvPicPr>
            <a:picLocks noChangeAspect="1"/>
          </p:cNvPicPr>
          <p:nvPr/>
        </p:nvPicPr>
        <p:blipFill>
          <a:blip r:embed="rId2"/>
          <a:stretch>
            <a:fillRect/>
          </a:stretch>
        </p:blipFill>
        <p:spPr>
          <a:xfrm>
            <a:off x="518224" y="1863969"/>
            <a:ext cx="15219552" cy="5416061"/>
          </a:xfrm>
          <a:prstGeom prst="rect">
            <a:avLst/>
          </a:prstGeom>
        </p:spPr>
      </p:pic>
    </p:spTree>
    <p:extLst>
      <p:ext uri="{BB962C8B-B14F-4D97-AF65-F5344CB8AC3E}">
        <p14:creationId xmlns:p14="http://schemas.microsoft.com/office/powerpoint/2010/main" val="3350320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0A3DC6BB-B866-48FA-B998-4CBDD31B1C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406" y="773723"/>
            <a:ext cx="15654265" cy="7573108"/>
          </a:xfrm>
          <a:prstGeom prst="rect">
            <a:avLst/>
          </a:prstGeom>
        </p:spPr>
      </p:pic>
    </p:spTree>
    <p:extLst>
      <p:ext uri="{BB962C8B-B14F-4D97-AF65-F5344CB8AC3E}">
        <p14:creationId xmlns:p14="http://schemas.microsoft.com/office/powerpoint/2010/main" val="23814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7246" t="28198" r="26501" b="18314"/>
          <a:stretch/>
        </p:blipFill>
        <p:spPr>
          <a:xfrm>
            <a:off x="1471570" y="574158"/>
            <a:ext cx="12363120" cy="8038214"/>
          </a:xfrm>
          <a:prstGeom prst="rect">
            <a:avLst/>
          </a:prstGeom>
        </p:spPr>
      </p:pic>
    </p:spTree>
    <p:extLst>
      <p:ext uri="{BB962C8B-B14F-4D97-AF65-F5344CB8AC3E}">
        <p14:creationId xmlns:p14="http://schemas.microsoft.com/office/powerpoint/2010/main" val="467244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9"/>
          <p:cNvPicPr preferRelativeResize="0"/>
          <p:nvPr/>
        </p:nvPicPr>
        <p:blipFill>
          <a:blip r:embed="rId3">
            <a:alphaModFix/>
          </a:blip>
          <a:stretch>
            <a:fillRect/>
          </a:stretch>
        </p:blipFill>
        <p:spPr>
          <a:xfrm>
            <a:off x="4838406" y="292199"/>
            <a:ext cx="6451600" cy="860213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6220" y="6300817"/>
            <a:ext cx="12546682" cy="1668838"/>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2268" y="682582"/>
            <a:ext cx="10803525" cy="4803818"/>
          </a:xfrm>
          <a:prstGeom prst="rect">
            <a:avLst/>
          </a:prstGeom>
        </p:spPr>
      </p:pic>
    </p:spTree>
    <p:extLst>
      <p:ext uri="{BB962C8B-B14F-4D97-AF65-F5344CB8AC3E}">
        <p14:creationId xmlns:p14="http://schemas.microsoft.com/office/powerpoint/2010/main" val="300493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78E0C"/>
        </a:solidFill>
        <a:ln w="25400" cap="flat">
          <a:noFill/>
          <a:miter lim="400000"/>
        </a:ln>
        <a:effectLst/>
        <a:sp3d/>
      </a:spPr>
      <a:bodyPr rot="0" spcFirstLastPara="1" vertOverflow="overflow" horzOverflow="overflow" vert="horz" wrap="square" lIns="38100" tIns="38100" rIns="38100" bIns="38100"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flat">
          <a:solidFill>
            <a:srgbClr val="FC8D19"/>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78E0C"/>
        </a:solidFill>
        <a:ln w="25400" cap="flat">
          <a:noFill/>
          <a:miter lim="400000"/>
        </a:ln>
        <a:effectLst/>
        <a:sp3d/>
      </a:spPr>
      <a:bodyPr rot="0" spcFirstLastPara="1" vertOverflow="overflow" horzOverflow="overflow" vert="horz" wrap="square" lIns="38100" tIns="38100" rIns="38100" bIns="38100"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flat">
          <a:solidFill>
            <a:srgbClr val="FC8D19"/>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299</TotalTime>
  <Words>1082</Words>
  <Application>Microsoft Office PowerPoint</Application>
  <PresentationFormat>Personalizado</PresentationFormat>
  <Paragraphs>123</Paragraphs>
  <Slides>39</Slides>
  <Notes>31</Notes>
  <HiddenSlides>0</HiddenSlides>
  <MMClips>14</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39</vt:i4>
      </vt:variant>
    </vt:vector>
  </HeadingPairs>
  <TitlesOfParts>
    <vt:vector size="44" baseType="lpstr">
      <vt:lpstr>Arial</vt:lpstr>
      <vt:lpstr>Calibri</vt:lpstr>
      <vt:lpstr>Symbol</vt:lpstr>
      <vt:lpstr>Times New Roman</vt:lpstr>
      <vt:lpstr>White</vt:lpstr>
      <vt:lpstr>Presentación de PowerPoint</vt:lpstr>
      <vt:lpstr>Presentación de PowerPoint</vt:lpstr>
      <vt:lpstr>Presentación de PowerPoint</vt:lpstr>
      <vt:lpstr>Presentación de PowerPoint</vt:lpstr>
      <vt:lpstr>Escenarios Futuros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Emergencias causadas por tipo de peligros climáticos (2003 - 2014)</vt:lpstr>
      <vt:lpstr>Emergencias causadas por tipo de peligros climáticos según región (2003 - 2014)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Análisis de compromisos políticos vs. prácticas actuales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Patt</cp:lastModifiedBy>
  <cp:revision>21</cp:revision>
  <dcterms:modified xsi:type="dcterms:W3CDTF">2019-03-27T01:43:20Z</dcterms:modified>
</cp:coreProperties>
</file>